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3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6" Type="http://schemas.openxmlformats.org/officeDocument/2006/relationships/image" Target="../media/image9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6" Type="http://schemas.openxmlformats.org/officeDocument/2006/relationships/image" Target="../media/image9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#10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#8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E36487-1E37-45FA-A296-4EA2963BC169}" type="doc">
      <dgm:prSet loTypeId="urn:microsoft.com/office/officeart/2018/2/layout/IconVerticalSolidList" loCatId="icon" qsTypeId="urn:microsoft.com/office/officeart/2005/8/quickstyle/simple1#1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6524390-EA2B-4A1B-9A1D-9BCD1B6682A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As this duty is not included in Unit 1 Job descriptions, it is TAAAC’s position this responsibility should not fall on Unit 1 staff, without bargaining.</a:t>
          </a:r>
        </a:p>
      </dgm:t>
    </dgm:pt>
    <dgm:pt modelId="{2602833D-3321-4C4F-AC94-A9233A435610}" type="parTrans" cxnId="{A050C3B5-2C3E-4C7C-935B-C955BEA4F357}">
      <dgm:prSet/>
      <dgm:spPr/>
      <dgm:t>
        <a:bodyPr/>
        <a:lstStyle/>
        <a:p>
          <a:endParaRPr lang="en-US"/>
        </a:p>
      </dgm:t>
    </dgm:pt>
    <dgm:pt modelId="{CBB518EB-873B-4A38-AD0E-3682DC2D38CB}" type="sibTrans" cxnId="{A050C3B5-2C3E-4C7C-935B-C955BEA4F357}">
      <dgm:prSet/>
      <dgm:spPr/>
      <dgm:t>
        <a:bodyPr/>
        <a:lstStyle/>
        <a:p>
          <a:endParaRPr lang="en-US"/>
        </a:p>
      </dgm:t>
    </dgm:pt>
    <dgm:pt modelId="{28354C9D-A7FB-4C52-A447-48CCEFF7C87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task unnecessarily, pulls Unit 1 staff from their primary responsibilities. </a:t>
          </a:r>
        </a:p>
      </dgm:t>
    </dgm:pt>
    <dgm:pt modelId="{64CFCD49-DCD9-4182-8961-7DA5FE20FA7A}" type="parTrans" cxnId="{55E73E1D-E920-4483-B987-3F851364120F}">
      <dgm:prSet/>
      <dgm:spPr/>
      <dgm:t>
        <a:bodyPr/>
        <a:lstStyle/>
        <a:p>
          <a:endParaRPr lang="en-US"/>
        </a:p>
      </dgm:t>
    </dgm:pt>
    <dgm:pt modelId="{76492DD0-6E7C-4763-A11D-97679ED7AB1D}" type="sibTrans" cxnId="{55E73E1D-E920-4483-B987-3F851364120F}">
      <dgm:prSet/>
      <dgm:spPr/>
      <dgm:t>
        <a:bodyPr/>
        <a:lstStyle/>
        <a:p>
          <a:endParaRPr lang="en-US"/>
        </a:p>
      </dgm:t>
    </dgm:pt>
    <dgm:pt modelId="{69139DBE-41F3-4FA4-A884-0287495C206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There is not opposition to communication and collaboration on planning for other staff to implementing toileting needs, nor acting as a witness for other staff if no additional staff is able and not unduly inferring with Unit 1 primary instructional responsibilities. </a:t>
          </a:r>
        </a:p>
      </dgm:t>
    </dgm:pt>
    <dgm:pt modelId="{F8533E50-5CE5-4C3A-ADB3-DD82DFD68A3A}" type="parTrans" cxnId="{CAB703EF-C153-4018-B96F-4438A9DC0D8F}">
      <dgm:prSet/>
      <dgm:spPr/>
      <dgm:t>
        <a:bodyPr/>
        <a:lstStyle/>
        <a:p>
          <a:endParaRPr lang="en-US"/>
        </a:p>
      </dgm:t>
    </dgm:pt>
    <dgm:pt modelId="{9F26BC14-5C9F-4302-A25D-FF03D81A9BCB}" type="sibTrans" cxnId="{CAB703EF-C153-4018-B96F-4438A9DC0D8F}">
      <dgm:prSet/>
      <dgm:spPr/>
      <dgm:t>
        <a:bodyPr/>
        <a:lstStyle/>
        <a:p>
          <a:endParaRPr lang="en-US"/>
        </a:p>
      </dgm:t>
    </dgm:pt>
    <dgm:pt modelId="{DA5F8762-E5B7-4C77-8796-415C37C49ED7}" type="pres">
      <dgm:prSet presAssocID="{D7E36487-1E37-45FA-A296-4EA2963BC169}" presName="root" presStyleCnt="0">
        <dgm:presLayoutVars>
          <dgm:dir/>
          <dgm:resizeHandles val="exact"/>
        </dgm:presLayoutVars>
      </dgm:prSet>
      <dgm:spPr/>
    </dgm:pt>
    <dgm:pt modelId="{35C3486B-930C-478E-A5FF-FBC87C84103F}" type="pres">
      <dgm:prSet presAssocID="{66524390-EA2B-4A1B-9A1D-9BCD1B6682A1}" presName="compNode" presStyleCnt="0"/>
      <dgm:spPr/>
    </dgm:pt>
    <dgm:pt modelId="{83E22888-F19A-42C4-90C7-DC71F3854CE0}" type="pres">
      <dgm:prSet presAssocID="{66524390-EA2B-4A1B-9A1D-9BCD1B6682A1}" presName="bgRect" presStyleLbl="bgShp" presStyleIdx="0" presStyleCnt="3"/>
      <dgm:spPr/>
    </dgm:pt>
    <dgm:pt modelId="{3E8991A3-64B8-49E3-AACF-E12640A89246}" type="pres">
      <dgm:prSet presAssocID="{66524390-EA2B-4A1B-9A1D-9BCD1B6682A1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79EA4B06-8DCD-400B-9C4F-312E4A3FBE86}" type="pres">
      <dgm:prSet presAssocID="{66524390-EA2B-4A1B-9A1D-9BCD1B6682A1}" presName="spaceRect" presStyleCnt="0"/>
      <dgm:spPr/>
    </dgm:pt>
    <dgm:pt modelId="{2BE1D6C6-91E9-4169-AF15-AC133E4929A5}" type="pres">
      <dgm:prSet presAssocID="{66524390-EA2B-4A1B-9A1D-9BCD1B6682A1}" presName="parTx" presStyleLbl="revTx" presStyleIdx="0" presStyleCnt="3">
        <dgm:presLayoutVars>
          <dgm:chMax val="0"/>
          <dgm:chPref val="0"/>
        </dgm:presLayoutVars>
      </dgm:prSet>
      <dgm:spPr/>
    </dgm:pt>
    <dgm:pt modelId="{F13F2289-9C21-4E49-81C4-8C3E365F409A}" type="pres">
      <dgm:prSet presAssocID="{CBB518EB-873B-4A38-AD0E-3682DC2D38CB}" presName="sibTrans" presStyleCnt="0"/>
      <dgm:spPr/>
    </dgm:pt>
    <dgm:pt modelId="{7E4E7DD9-CA0C-4278-99E8-6F47A8F8AD97}" type="pres">
      <dgm:prSet presAssocID="{28354C9D-A7FB-4C52-A447-48CCEFF7C879}" presName="compNode" presStyleCnt="0"/>
      <dgm:spPr/>
    </dgm:pt>
    <dgm:pt modelId="{AC164C25-132C-4668-A5A2-806C96059C46}" type="pres">
      <dgm:prSet presAssocID="{28354C9D-A7FB-4C52-A447-48CCEFF7C879}" presName="bgRect" presStyleLbl="bgShp" presStyleIdx="1" presStyleCnt="3"/>
      <dgm:spPr/>
    </dgm:pt>
    <dgm:pt modelId="{78CD64EF-A8EE-48DD-96AE-433B62710AF6}" type="pres">
      <dgm:prSet presAssocID="{28354C9D-A7FB-4C52-A447-48CCEFF7C879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4B04EA63-12C0-477F-8989-6B912BBFC48F}" type="pres">
      <dgm:prSet presAssocID="{28354C9D-A7FB-4C52-A447-48CCEFF7C879}" presName="spaceRect" presStyleCnt="0"/>
      <dgm:spPr/>
    </dgm:pt>
    <dgm:pt modelId="{F73EF171-CA56-4AEF-BE3D-EC77B0A5DFD2}" type="pres">
      <dgm:prSet presAssocID="{28354C9D-A7FB-4C52-A447-48CCEFF7C879}" presName="parTx" presStyleLbl="revTx" presStyleIdx="1" presStyleCnt="3">
        <dgm:presLayoutVars>
          <dgm:chMax val="0"/>
          <dgm:chPref val="0"/>
        </dgm:presLayoutVars>
      </dgm:prSet>
      <dgm:spPr/>
    </dgm:pt>
    <dgm:pt modelId="{30CCF37D-2B9D-4A1A-8F80-9C9998AB9D13}" type="pres">
      <dgm:prSet presAssocID="{76492DD0-6E7C-4763-A11D-97679ED7AB1D}" presName="sibTrans" presStyleCnt="0"/>
      <dgm:spPr/>
    </dgm:pt>
    <dgm:pt modelId="{7D4C8B44-DFAA-45F8-B141-166BB4F7117D}" type="pres">
      <dgm:prSet presAssocID="{69139DBE-41F3-4FA4-A884-0287495C206A}" presName="compNode" presStyleCnt="0"/>
      <dgm:spPr/>
    </dgm:pt>
    <dgm:pt modelId="{9870DBBF-70AB-435E-B639-37F3912FFB9B}" type="pres">
      <dgm:prSet presAssocID="{69139DBE-41F3-4FA4-A884-0287495C206A}" presName="bgRect" presStyleLbl="bgShp" presStyleIdx="2" presStyleCnt="3"/>
      <dgm:spPr/>
    </dgm:pt>
    <dgm:pt modelId="{562ABAB6-5C6B-4C55-B8DE-21968120A90E}" type="pres">
      <dgm:prSet presAssocID="{69139DBE-41F3-4FA4-A884-0287495C206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17F5CDE2-D9A4-4E58-A964-E5939833EDD1}" type="pres">
      <dgm:prSet presAssocID="{69139DBE-41F3-4FA4-A884-0287495C206A}" presName="spaceRect" presStyleCnt="0"/>
      <dgm:spPr/>
    </dgm:pt>
    <dgm:pt modelId="{3DCE4CEA-DCB7-4683-A900-FA4D60AF47F6}" type="pres">
      <dgm:prSet presAssocID="{69139DBE-41F3-4FA4-A884-0287495C206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BC8CC08-75FA-47EF-99D4-1DEAD64FF241}" type="presOf" srcId="{66524390-EA2B-4A1B-9A1D-9BCD1B6682A1}" destId="{2BE1D6C6-91E9-4169-AF15-AC133E4929A5}" srcOrd="0" destOrd="0" presId="urn:microsoft.com/office/officeart/2018/2/layout/IconVerticalSolidList"/>
    <dgm:cxn modelId="{55E73E1D-E920-4483-B987-3F851364120F}" srcId="{D7E36487-1E37-45FA-A296-4EA2963BC169}" destId="{28354C9D-A7FB-4C52-A447-48CCEFF7C879}" srcOrd="1" destOrd="0" parTransId="{64CFCD49-DCD9-4182-8961-7DA5FE20FA7A}" sibTransId="{76492DD0-6E7C-4763-A11D-97679ED7AB1D}"/>
    <dgm:cxn modelId="{53B41E36-1581-49E0-B32B-9807AABCB26D}" type="presOf" srcId="{28354C9D-A7FB-4C52-A447-48CCEFF7C879}" destId="{F73EF171-CA56-4AEF-BE3D-EC77B0A5DFD2}" srcOrd="0" destOrd="0" presId="urn:microsoft.com/office/officeart/2018/2/layout/IconVerticalSolidList"/>
    <dgm:cxn modelId="{35D9A565-1D68-4A80-86B2-1B4C7D770F93}" type="presOf" srcId="{D7E36487-1E37-45FA-A296-4EA2963BC169}" destId="{DA5F8762-E5B7-4C77-8796-415C37C49ED7}" srcOrd="0" destOrd="0" presId="urn:microsoft.com/office/officeart/2018/2/layout/IconVerticalSolidList"/>
    <dgm:cxn modelId="{549365AC-47C6-4A1E-ABF6-17B2C01E6081}" type="presOf" srcId="{69139DBE-41F3-4FA4-A884-0287495C206A}" destId="{3DCE4CEA-DCB7-4683-A900-FA4D60AF47F6}" srcOrd="0" destOrd="0" presId="urn:microsoft.com/office/officeart/2018/2/layout/IconVerticalSolidList"/>
    <dgm:cxn modelId="{A050C3B5-2C3E-4C7C-935B-C955BEA4F357}" srcId="{D7E36487-1E37-45FA-A296-4EA2963BC169}" destId="{66524390-EA2B-4A1B-9A1D-9BCD1B6682A1}" srcOrd="0" destOrd="0" parTransId="{2602833D-3321-4C4F-AC94-A9233A435610}" sibTransId="{CBB518EB-873B-4A38-AD0E-3682DC2D38CB}"/>
    <dgm:cxn modelId="{CAB703EF-C153-4018-B96F-4438A9DC0D8F}" srcId="{D7E36487-1E37-45FA-A296-4EA2963BC169}" destId="{69139DBE-41F3-4FA4-A884-0287495C206A}" srcOrd="2" destOrd="0" parTransId="{F8533E50-5CE5-4C3A-ADB3-DD82DFD68A3A}" sibTransId="{9F26BC14-5C9F-4302-A25D-FF03D81A9BCB}"/>
    <dgm:cxn modelId="{3A500C8D-B5AD-49CF-BDFA-EC820695192A}" type="presParOf" srcId="{DA5F8762-E5B7-4C77-8796-415C37C49ED7}" destId="{35C3486B-930C-478E-A5FF-FBC87C84103F}" srcOrd="0" destOrd="0" presId="urn:microsoft.com/office/officeart/2018/2/layout/IconVerticalSolidList"/>
    <dgm:cxn modelId="{E9F3F2A9-6FA6-4226-82EF-72A9A8514A97}" type="presParOf" srcId="{35C3486B-930C-478E-A5FF-FBC87C84103F}" destId="{83E22888-F19A-42C4-90C7-DC71F3854CE0}" srcOrd="0" destOrd="0" presId="urn:microsoft.com/office/officeart/2018/2/layout/IconVerticalSolidList"/>
    <dgm:cxn modelId="{449377A0-A4C6-461F-84B7-1A0C6132D1ED}" type="presParOf" srcId="{35C3486B-930C-478E-A5FF-FBC87C84103F}" destId="{3E8991A3-64B8-49E3-AACF-E12640A89246}" srcOrd="1" destOrd="0" presId="urn:microsoft.com/office/officeart/2018/2/layout/IconVerticalSolidList"/>
    <dgm:cxn modelId="{611CAAD3-A2C6-4EDC-A769-F297553C093F}" type="presParOf" srcId="{35C3486B-930C-478E-A5FF-FBC87C84103F}" destId="{79EA4B06-8DCD-400B-9C4F-312E4A3FBE86}" srcOrd="2" destOrd="0" presId="urn:microsoft.com/office/officeart/2018/2/layout/IconVerticalSolidList"/>
    <dgm:cxn modelId="{44109261-64DB-455D-91AA-A0A3C2C123CC}" type="presParOf" srcId="{35C3486B-930C-478E-A5FF-FBC87C84103F}" destId="{2BE1D6C6-91E9-4169-AF15-AC133E4929A5}" srcOrd="3" destOrd="0" presId="urn:microsoft.com/office/officeart/2018/2/layout/IconVerticalSolidList"/>
    <dgm:cxn modelId="{50AEA80C-08B1-4C16-8E1B-73AD235CDA66}" type="presParOf" srcId="{DA5F8762-E5B7-4C77-8796-415C37C49ED7}" destId="{F13F2289-9C21-4E49-81C4-8C3E365F409A}" srcOrd="1" destOrd="0" presId="urn:microsoft.com/office/officeart/2018/2/layout/IconVerticalSolidList"/>
    <dgm:cxn modelId="{0A87CD1E-5B86-4593-9D80-325FAD61CB38}" type="presParOf" srcId="{DA5F8762-E5B7-4C77-8796-415C37C49ED7}" destId="{7E4E7DD9-CA0C-4278-99E8-6F47A8F8AD97}" srcOrd="2" destOrd="0" presId="urn:microsoft.com/office/officeart/2018/2/layout/IconVerticalSolidList"/>
    <dgm:cxn modelId="{FD5E8242-6A1E-4C22-9594-91E172174EF5}" type="presParOf" srcId="{7E4E7DD9-CA0C-4278-99E8-6F47A8F8AD97}" destId="{AC164C25-132C-4668-A5A2-806C96059C46}" srcOrd="0" destOrd="0" presId="urn:microsoft.com/office/officeart/2018/2/layout/IconVerticalSolidList"/>
    <dgm:cxn modelId="{6882C2C2-CFD7-4692-ABD4-05D757D7E1F1}" type="presParOf" srcId="{7E4E7DD9-CA0C-4278-99E8-6F47A8F8AD97}" destId="{78CD64EF-A8EE-48DD-96AE-433B62710AF6}" srcOrd="1" destOrd="0" presId="urn:microsoft.com/office/officeart/2018/2/layout/IconVerticalSolidList"/>
    <dgm:cxn modelId="{F6F41B7A-B42D-4868-9C38-46DEB7DE2ED6}" type="presParOf" srcId="{7E4E7DD9-CA0C-4278-99E8-6F47A8F8AD97}" destId="{4B04EA63-12C0-477F-8989-6B912BBFC48F}" srcOrd="2" destOrd="0" presId="urn:microsoft.com/office/officeart/2018/2/layout/IconVerticalSolidList"/>
    <dgm:cxn modelId="{32F41BE0-EE35-4D01-90F8-8C7D7B901D7C}" type="presParOf" srcId="{7E4E7DD9-CA0C-4278-99E8-6F47A8F8AD97}" destId="{F73EF171-CA56-4AEF-BE3D-EC77B0A5DFD2}" srcOrd="3" destOrd="0" presId="urn:microsoft.com/office/officeart/2018/2/layout/IconVerticalSolidList"/>
    <dgm:cxn modelId="{D57B3229-DA25-40B6-96A3-2083A570E516}" type="presParOf" srcId="{DA5F8762-E5B7-4C77-8796-415C37C49ED7}" destId="{30CCF37D-2B9D-4A1A-8F80-9C9998AB9D13}" srcOrd="3" destOrd="0" presId="urn:microsoft.com/office/officeart/2018/2/layout/IconVerticalSolidList"/>
    <dgm:cxn modelId="{17A2AB99-1E3A-4243-B5FE-29D8D73BF09C}" type="presParOf" srcId="{DA5F8762-E5B7-4C77-8796-415C37C49ED7}" destId="{7D4C8B44-DFAA-45F8-B141-166BB4F7117D}" srcOrd="4" destOrd="0" presId="urn:microsoft.com/office/officeart/2018/2/layout/IconVerticalSolidList"/>
    <dgm:cxn modelId="{F44F28B7-8D1B-44C2-9AFF-0977539B443C}" type="presParOf" srcId="{7D4C8B44-DFAA-45F8-B141-166BB4F7117D}" destId="{9870DBBF-70AB-435E-B639-37F3912FFB9B}" srcOrd="0" destOrd="0" presId="urn:microsoft.com/office/officeart/2018/2/layout/IconVerticalSolidList"/>
    <dgm:cxn modelId="{9E3D2C93-29B2-4A22-95AC-01DB70E0E161}" type="presParOf" srcId="{7D4C8B44-DFAA-45F8-B141-166BB4F7117D}" destId="{562ABAB6-5C6B-4C55-B8DE-21968120A90E}" srcOrd="1" destOrd="0" presId="urn:microsoft.com/office/officeart/2018/2/layout/IconVerticalSolidList"/>
    <dgm:cxn modelId="{87511C04-3373-44EE-AE77-7902F4E0F363}" type="presParOf" srcId="{7D4C8B44-DFAA-45F8-B141-166BB4F7117D}" destId="{17F5CDE2-D9A4-4E58-A964-E5939833EDD1}" srcOrd="2" destOrd="0" presId="urn:microsoft.com/office/officeart/2018/2/layout/IconVerticalSolidList"/>
    <dgm:cxn modelId="{68E438D3-7BD7-4A61-A6E7-5DEE5EC5D1CF}" type="presParOf" srcId="{7D4C8B44-DFAA-45F8-B141-166BB4F7117D}" destId="{3DCE4CEA-DCB7-4683-A900-FA4D60AF47F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A12627-0C82-4FE7-A22C-606E76D0038B}" type="doc">
      <dgm:prSet loTypeId="urn:microsoft.com/office/officeart/2018/2/layout/IconLabelDescriptionList" loCatId="icon" qsTypeId="urn:microsoft.com/office/officeart/2005/8/quickstyle/simple1#23" qsCatId="simple" csTypeId="urn:microsoft.com/office/officeart/2005/8/colors/accent1_2#11" csCatId="accent1" phldr="1"/>
      <dgm:spPr/>
      <dgm:t>
        <a:bodyPr/>
        <a:lstStyle/>
        <a:p>
          <a:endParaRPr lang="en-US"/>
        </a:p>
      </dgm:t>
    </dgm:pt>
    <dgm:pt modelId="{2D065981-8914-4745-A0B0-05C676BEB8D5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Do not refuse, BUT …</a:t>
          </a:r>
        </a:p>
      </dgm:t>
    </dgm:pt>
    <dgm:pt modelId="{6FEE42D0-CD7E-4EC9-812A-CC468974D9A9}" type="parTrans" cxnId="{A9C42B43-89E3-4C27-9FB5-AC4F2C0D0F4A}">
      <dgm:prSet/>
      <dgm:spPr/>
      <dgm:t>
        <a:bodyPr/>
        <a:lstStyle/>
        <a:p>
          <a:endParaRPr lang="en-US"/>
        </a:p>
      </dgm:t>
    </dgm:pt>
    <dgm:pt modelId="{190FCC15-6064-4950-9C60-0C9FACA825B0}" type="sibTrans" cxnId="{A9C42B43-89E3-4C27-9FB5-AC4F2C0D0F4A}">
      <dgm:prSet/>
      <dgm:spPr/>
      <dgm:t>
        <a:bodyPr/>
        <a:lstStyle/>
        <a:p>
          <a:endParaRPr lang="en-US"/>
        </a:p>
      </dgm:t>
    </dgm:pt>
    <dgm:pt modelId="{7744CDCE-B96E-4E76-BD04-99C43A4D653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Be clear that you are not being insubordinate.</a:t>
          </a:r>
        </a:p>
      </dgm:t>
    </dgm:pt>
    <dgm:pt modelId="{D97C7EB2-AA80-4E5F-995B-88487D8F8DF2}" type="parTrans" cxnId="{B2AC3F8F-FB7A-49A2-B7FC-6897CFEFA156}">
      <dgm:prSet/>
      <dgm:spPr/>
      <dgm:t>
        <a:bodyPr/>
        <a:lstStyle/>
        <a:p>
          <a:endParaRPr lang="en-US"/>
        </a:p>
      </dgm:t>
    </dgm:pt>
    <dgm:pt modelId="{8385067F-2431-46A3-BA80-8652AA4B5612}" type="sibTrans" cxnId="{B2AC3F8F-FB7A-49A2-B7FC-6897CFEFA156}">
      <dgm:prSet/>
      <dgm:spPr/>
      <dgm:t>
        <a:bodyPr/>
        <a:lstStyle/>
        <a:p>
          <a:endParaRPr lang="en-US"/>
        </a:p>
      </dgm:t>
    </dgm:pt>
    <dgm:pt modelId="{16CB0B7F-8EF5-432B-A4C5-19079FF4309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“I in no way am being insubordinate, but I am confused and have questions.”</a:t>
          </a:r>
        </a:p>
      </dgm:t>
    </dgm:pt>
    <dgm:pt modelId="{B9CF5546-F244-455E-9698-C4218A1F007B}" type="parTrans" cxnId="{B89592BE-7F89-4E61-B1E5-ED88D6E566BB}">
      <dgm:prSet/>
      <dgm:spPr/>
      <dgm:t>
        <a:bodyPr/>
        <a:lstStyle/>
        <a:p>
          <a:endParaRPr lang="en-US"/>
        </a:p>
      </dgm:t>
    </dgm:pt>
    <dgm:pt modelId="{C79DDE80-FDCA-402A-9451-5C2D43A012F8}" type="sibTrans" cxnId="{B89592BE-7F89-4E61-B1E5-ED88D6E566BB}">
      <dgm:prSet/>
      <dgm:spPr/>
      <dgm:t>
        <a:bodyPr/>
        <a:lstStyle/>
        <a:p>
          <a:endParaRPr lang="en-US"/>
        </a:p>
      </dgm:t>
    </dgm:pt>
    <dgm:pt modelId="{C899D6F3-3A7F-4CC1-AE4A-14F331344B4B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Be clear it is your understanding this is not your job responsibility.</a:t>
          </a:r>
        </a:p>
      </dgm:t>
    </dgm:pt>
    <dgm:pt modelId="{165987F6-8317-41D3-9259-32993A28934B}" type="parTrans" cxnId="{858AE21F-131C-4EA0-A961-ECD08AFA99A1}">
      <dgm:prSet/>
      <dgm:spPr/>
      <dgm:t>
        <a:bodyPr/>
        <a:lstStyle/>
        <a:p>
          <a:endParaRPr lang="en-US"/>
        </a:p>
      </dgm:t>
    </dgm:pt>
    <dgm:pt modelId="{98B88204-6E09-4B2C-BB4B-42802F0CFF63}" type="sibTrans" cxnId="{858AE21F-131C-4EA0-A961-ECD08AFA99A1}">
      <dgm:prSet/>
      <dgm:spPr/>
      <dgm:t>
        <a:bodyPr/>
        <a:lstStyle/>
        <a:p>
          <a:endParaRPr lang="en-US"/>
        </a:p>
      </dgm:t>
    </dgm:pt>
    <dgm:pt modelId="{04136A5C-30FB-4E4E-802E-F05BEC0FB07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“Don’t other staff members have this duty in their job description? I don’t believe I do. Shouldn’t this fall on them? Can I support in another way?” </a:t>
          </a:r>
        </a:p>
      </dgm:t>
    </dgm:pt>
    <dgm:pt modelId="{45B270F8-9EA9-4C51-9EA8-3252B1169346}" type="parTrans" cxnId="{CF5EEA8C-6542-4085-BED3-C15807727CB4}">
      <dgm:prSet/>
      <dgm:spPr/>
      <dgm:t>
        <a:bodyPr/>
        <a:lstStyle/>
        <a:p>
          <a:endParaRPr lang="en-US"/>
        </a:p>
      </dgm:t>
    </dgm:pt>
    <dgm:pt modelId="{10A6B898-86B1-4E74-9128-C069C07ED3E0}" type="sibTrans" cxnId="{CF5EEA8C-6542-4085-BED3-C15807727CB4}">
      <dgm:prSet/>
      <dgm:spPr/>
      <dgm:t>
        <a:bodyPr/>
        <a:lstStyle/>
        <a:p>
          <a:endParaRPr lang="en-US"/>
        </a:p>
      </dgm:t>
    </dgm:pt>
    <dgm:pt modelId="{5AEC6130-958B-42F1-B176-F26BCA4C0426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Ask that this be demonstrated by administration.</a:t>
          </a:r>
        </a:p>
      </dgm:t>
    </dgm:pt>
    <dgm:pt modelId="{855CAAAE-B3F7-4A42-B410-5429837C3F35}" type="parTrans" cxnId="{CBD188BA-6E29-456F-A6AD-F8DA39852705}">
      <dgm:prSet/>
      <dgm:spPr/>
      <dgm:t>
        <a:bodyPr/>
        <a:lstStyle/>
        <a:p>
          <a:endParaRPr lang="en-US"/>
        </a:p>
      </dgm:t>
    </dgm:pt>
    <dgm:pt modelId="{2E1C7C09-6F96-4D2B-8CFB-864CE1473D60}" type="sibTrans" cxnId="{CBD188BA-6E29-456F-A6AD-F8DA39852705}">
      <dgm:prSet/>
      <dgm:spPr/>
      <dgm:t>
        <a:bodyPr/>
        <a:lstStyle/>
        <a:p>
          <a:endParaRPr lang="en-US"/>
        </a:p>
      </dgm:t>
    </dgm:pt>
    <dgm:pt modelId="{1A62DEAF-BB30-45B4-AEFE-EADB4A696D3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“I am very unsure about this can you demonstrate this for me?”</a:t>
          </a:r>
        </a:p>
      </dgm:t>
    </dgm:pt>
    <dgm:pt modelId="{82DAA096-194A-432C-8602-A5E8E9B5F013}" type="parTrans" cxnId="{40D1A8D0-5819-425B-A793-339C7DBCA660}">
      <dgm:prSet/>
      <dgm:spPr/>
      <dgm:t>
        <a:bodyPr/>
        <a:lstStyle/>
        <a:p>
          <a:endParaRPr lang="en-US"/>
        </a:p>
      </dgm:t>
    </dgm:pt>
    <dgm:pt modelId="{00DEBE19-45BE-4997-9277-75289BBB6AD9}" type="sibTrans" cxnId="{40D1A8D0-5819-425B-A793-339C7DBCA660}">
      <dgm:prSet/>
      <dgm:spPr/>
      <dgm:t>
        <a:bodyPr/>
        <a:lstStyle/>
        <a:p>
          <a:endParaRPr lang="en-US"/>
        </a:p>
      </dgm:t>
    </dgm:pt>
    <dgm:pt modelId="{163C9F32-D5C7-4320-A5CD-D348CA37DA93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Ask for Guidance</a:t>
          </a:r>
        </a:p>
      </dgm:t>
    </dgm:pt>
    <dgm:pt modelId="{1A23CC1B-4BF0-40E8-BCA9-0D3241AF1796}" type="parTrans" cxnId="{E92D0162-D270-4132-9B95-4589D4E8FE58}">
      <dgm:prSet/>
      <dgm:spPr/>
      <dgm:t>
        <a:bodyPr/>
        <a:lstStyle/>
        <a:p>
          <a:endParaRPr lang="en-US"/>
        </a:p>
      </dgm:t>
    </dgm:pt>
    <dgm:pt modelId="{6485A587-62CF-4CE7-B57E-3FA236D59DEA}" type="sibTrans" cxnId="{E92D0162-D270-4132-9B95-4589D4E8FE58}">
      <dgm:prSet/>
      <dgm:spPr/>
      <dgm:t>
        <a:bodyPr/>
        <a:lstStyle/>
        <a:p>
          <a:endParaRPr lang="en-US"/>
        </a:p>
      </dgm:t>
    </dgm:pt>
    <dgm:pt modelId="{708369B1-245A-40F1-A784-CF0C4F617A1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“I don’t feel comfortable doing this, especially without training, could this duty fall to someone else, at least until I am trained? ”</a:t>
          </a:r>
        </a:p>
      </dgm:t>
    </dgm:pt>
    <dgm:pt modelId="{F695171B-20DD-413F-8D4A-15B386ECCC11}" type="parTrans" cxnId="{7F028742-C2CD-4BE0-BF3D-F759F270C062}">
      <dgm:prSet/>
      <dgm:spPr/>
      <dgm:t>
        <a:bodyPr/>
        <a:lstStyle/>
        <a:p>
          <a:endParaRPr lang="en-US"/>
        </a:p>
      </dgm:t>
    </dgm:pt>
    <dgm:pt modelId="{6496568F-3CB0-4C25-950F-ABCEA8E4A9F5}" type="sibTrans" cxnId="{7F028742-C2CD-4BE0-BF3D-F759F270C062}">
      <dgm:prSet/>
      <dgm:spPr/>
      <dgm:t>
        <a:bodyPr/>
        <a:lstStyle/>
        <a:p>
          <a:endParaRPr lang="en-US"/>
        </a:p>
      </dgm:t>
    </dgm:pt>
    <dgm:pt modelId="{EBF34593-8C14-4D75-9FE2-2297AAB270AA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Ask for a witness</a:t>
          </a:r>
        </a:p>
      </dgm:t>
    </dgm:pt>
    <dgm:pt modelId="{91AAC576-66A7-494E-9767-A7D57FD5F391}" type="parTrans" cxnId="{70ECF41D-E7EE-4ABB-81F9-473ED2F9F008}">
      <dgm:prSet/>
      <dgm:spPr/>
      <dgm:t>
        <a:bodyPr/>
        <a:lstStyle/>
        <a:p>
          <a:endParaRPr lang="en-US"/>
        </a:p>
      </dgm:t>
    </dgm:pt>
    <dgm:pt modelId="{93EDAB02-B0EB-4D48-B486-9138FBE9B1B2}" type="sibTrans" cxnId="{70ECF41D-E7EE-4ABB-81F9-473ED2F9F008}">
      <dgm:prSet/>
      <dgm:spPr/>
      <dgm:t>
        <a:bodyPr/>
        <a:lstStyle/>
        <a:p>
          <a:endParaRPr lang="en-US"/>
        </a:p>
      </dgm:t>
    </dgm:pt>
    <dgm:pt modelId="{C65E80C4-0554-4775-8DDF-0093E9705D9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“If this can’t wait for training, can you or another staff member act as a witness? How can you ensure this is regularly available?”</a:t>
          </a:r>
        </a:p>
      </dgm:t>
    </dgm:pt>
    <dgm:pt modelId="{BE0CCF14-49D5-4F5D-A73F-5992C38C2589}" type="parTrans" cxnId="{50137D3E-D2A3-462B-8299-8A943B6A8788}">
      <dgm:prSet/>
      <dgm:spPr/>
      <dgm:t>
        <a:bodyPr/>
        <a:lstStyle/>
        <a:p>
          <a:endParaRPr lang="en-US"/>
        </a:p>
      </dgm:t>
    </dgm:pt>
    <dgm:pt modelId="{78FEC44E-C329-4353-87C0-C3050AC1D1D0}" type="sibTrans" cxnId="{50137D3E-D2A3-462B-8299-8A943B6A8788}">
      <dgm:prSet/>
      <dgm:spPr/>
      <dgm:t>
        <a:bodyPr/>
        <a:lstStyle/>
        <a:p>
          <a:endParaRPr lang="en-US"/>
        </a:p>
      </dgm:t>
    </dgm:pt>
    <dgm:pt modelId="{937DD169-AD82-4471-95E1-DDC633300B0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Document your actions, questions and administrative responses.  (email or dated witnessed statements)</a:t>
          </a:r>
        </a:p>
      </dgm:t>
    </dgm:pt>
    <dgm:pt modelId="{8F71C322-0C98-46EA-91FB-235CAACA3178}" type="parTrans" cxnId="{F26E15A6-228C-4E77-91BA-F3DDDB44E206}">
      <dgm:prSet/>
      <dgm:spPr/>
      <dgm:t>
        <a:bodyPr/>
        <a:lstStyle/>
        <a:p>
          <a:endParaRPr lang="en-US"/>
        </a:p>
      </dgm:t>
    </dgm:pt>
    <dgm:pt modelId="{4666373C-8AD0-44B8-A460-1F1A1DD811AA}" type="sibTrans" cxnId="{F26E15A6-228C-4E77-91BA-F3DDDB44E206}">
      <dgm:prSet/>
      <dgm:spPr/>
      <dgm:t>
        <a:bodyPr/>
        <a:lstStyle/>
        <a:p>
          <a:endParaRPr lang="en-US"/>
        </a:p>
      </dgm:t>
    </dgm:pt>
    <dgm:pt modelId="{6AD68D11-729C-499A-8A10-BB05333F1187}" type="pres">
      <dgm:prSet presAssocID="{5BA12627-0C82-4FE7-A22C-606E76D0038B}" presName="root" presStyleCnt="0">
        <dgm:presLayoutVars>
          <dgm:dir/>
          <dgm:resizeHandles val="exact"/>
        </dgm:presLayoutVars>
      </dgm:prSet>
      <dgm:spPr/>
    </dgm:pt>
    <dgm:pt modelId="{23C17745-953A-43EB-84DE-CC553DCA710C}" type="pres">
      <dgm:prSet presAssocID="{2D065981-8914-4745-A0B0-05C676BEB8D5}" presName="compNode" presStyleCnt="0"/>
      <dgm:spPr/>
    </dgm:pt>
    <dgm:pt modelId="{D25863D4-7DAD-4021-958E-F431F721023E}" type="pres">
      <dgm:prSet presAssocID="{2D065981-8914-4745-A0B0-05C676BEB8D5}" presName="iconRect" presStyleLbl="node1" presStyleIdx="0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o sign"/>
        </a:ext>
      </dgm:extLst>
    </dgm:pt>
    <dgm:pt modelId="{4B835E8A-4393-4EE8-803D-F183AC6050F1}" type="pres">
      <dgm:prSet presAssocID="{2D065981-8914-4745-A0B0-05C676BEB8D5}" presName="iconSpace" presStyleCnt="0"/>
      <dgm:spPr/>
    </dgm:pt>
    <dgm:pt modelId="{6F1562A9-4A0C-43C8-8D4B-1C0127078DF9}" type="pres">
      <dgm:prSet presAssocID="{2D065981-8914-4745-A0B0-05C676BEB8D5}" presName="parTx" presStyleLbl="revTx" presStyleIdx="0" presStyleCnt="14">
        <dgm:presLayoutVars>
          <dgm:chMax val="0"/>
          <dgm:chPref val="0"/>
        </dgm:presLayoutVars>
      </dgm:prSet>
      <dgm:spPr/>
    </dgm:pt>
    <dgm:pt modelId="{9A3D9BAF-6679-411D-86E2-A058A15074DF}" type="pres">
      <dgm:prSet presAssocID="{2D065981-8914-4745-A0B0-05C676BEB8D5}" presName="txSpace" presStyleCnt="0"/>
      <dgm:spPr/>
    </dgm:pt>
    <dgm:pt modelId="{CF6579C4-C0FD-4ECC-BA9B-42215635F151}" type="pres">
      <dgm:prSet presAssocID="{2D065981-8914-4745-A0B0-05C676BEB8D5}" presName="desTx" presStyleLbl="revTx" presStyleIdx="1" presStyleCnt="14">
        <dgm:presLayoutVars/>
      </dgm:prSet>
      <dgm:spPr/>
    </dgm:pt>
    <dgm:pt modelId="{A9F1179C-3C62-402B-B14C-E1FA845CC0DF}" type="pres">
      <dgm:prSet presAssocID="{190FCC15-6064-4950-9C60-0C9FACA825B0}" presName="sibTrans" presStyleCnt="0"/>
      <dgm:spPr/>
    </dgm:pt>
    <dgm:pt modelId="{6F4E0095-EA13-453A-9DF0-911FC88451ED}" type="pres">
      <dgm:prSet presAssocID="{7744CDCE-B96E-4E76-BD04-99C43A4D653F}" presName="compNode" presStyleCnt="0"/>
      <dgm:spPr/>
    </dgm:pt>
    <dgm:pt modelId="{F8171BA2-843F-46D5-8DF5-F35B19148346}" type="pres">
      <dgm:prSet presAssocID="{7744CDCE-B96E-4E76-BD04-99C43A4D653F}" presName="iconRect" presStyleLbl="node1" presStyleIdx="1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47B8DA9B-EC25-4F96-A0BD-BA1AB5DA3DEB}" type="pres">
      <dgm:prSet presAssocID="{7744CDCE-B96E-4E76-BD04-99C43A4D653F}" presName="iconSpace" presStyleCnt="0"/>
      <dgm:spPr/>
    </dgm:pt>
    <dgm:pt modelId="{6F4E8260-E777-46F6-89E8-EE0A7F364867}" type="pres">
      <dgm:prSet presAssocID="{7744CDCE-B96E-4E76-BD04-99C43A4D653F}" presName="parTx" presStyleLbl="revTx" presStyleIdx="2" presStyleCnt="14">
        <dgm:presLayoutVars>
          <dgm:chMax val="0"/>
          <dgm:chPref val="0"/>
        </dgm:presLayoutVars>
      </dgm:prSet>
      <dgm:spPr/>
    </dgm:pt>
    <dgm:pt modelId="{8D70547A-4B4B-4AE2-BAFC-3F3E17F08ED5}" type="pres">
      <dgm:prSet presAssocID="{7744CDCE-B96E-4E76-BD04-99C43A4D653F}" presName="txSpace" presStyleCnt="0"/>
      <dgm:spPr/>
    </dgm:pt>
    <dgm:pt modelId="{2E4D4631-0C84-43B9-9DB7-447445C89A3B}" type="pres">
      <dgm:prSet presAssocID="{7744CDCE-B96E-4E76-BD04-99C43A4D653F}" presName="desTx" presStyleLbl="revTx" presStyleIdx="3" presStyleCnt="14">
        <dgm:presLayoutVars/>
      </dgm:prSet>
      <dgm:spPr/>
    </dgm:pt>
    <dgm:pt modelId="{3C37BC44-FF9C-482D-8951-9B76ACB4493F}" type="pres">
      <dgm:prSet presAssocID="{8385067F-2431-46A3-BA80-8652AA4B5612}" presName="sibTrans" presStyleCnt="0"/>
      <dgm:spPr/>
    </dgm:pt>
    <dgm:pt modelId="{11FB1941-E887-494E-A0A2-39081B73721D}" type="pres">
      <dgm:prSet presAssocID="{C899D6F3-3A7F-4CC1-AE4A-14F331344B4B}" presName="compNode" presStyleCnt="0"/>
      <dgm:spPr/>
    </dgm:pt>
    <dgm:pt modelId="{CD5621D1-458A-4282-9129-7B8B8049223D}" type="pres">
      <dgm:prSet presAssocID="{C899D6F3-3A7F-4CC1-AE4A-14F331344B4B}" presName="iconRect" presStyleLbl="node1" presStyleIdx="2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0C1A83A7-98C3-4DEC-9BBC-2CEC2557DB3E}" type="pres">
      <dgm:prSet presAssocID="{C899D6F3-3A7F-4CC1-AE4A-14F331344B4B}" presName="iconSpace" presStyleCnt="0"/>
      <dgm:spPr/>
    </dgm:pt>
    <dgm:pt modelId="{0BF007C0-DC29-4C82-A56A-6F629B7124C4}" type="pres">
      <dgm:prSet presAssocID="{C899D6F3-3A7F-4CC1-AE4A-14F331344B4B}" presName="parTx" presStyleLbl="revTx" presStyleIdx="4" presStyleCnt="14">
        <dgm:presLayoutVars>
          <dgm:chMax val="0"/>
          <dgm:chPref val="0"/>
        </dgm:presLayoutVars>
      </dgm:prSet>
      <dgm:spPr/>
    </dgm:pt>
    <dgm:pt modelId="{DB20BADC-51CC-409D-A5C0-99F5B0ED901D}" type="pres">
      <dgm:prSet presAssocID="{C899D6F3-3A7F-4CC1-AE4A-14F331344B4B}" presName="txSpace" presStyleCnt="0"/>
      <dgm:spPr/>
    </dgm:pt>
    <dgm:pt modelId="{635E1354-12DD-482D-BC51-AB5719B82FE6}" type="pres">
      <dgm:prSet presAssocID="{C899D6F3-3A7F-4CC1-AE4A-14F331344B4B}" presName="desTx" presStyleLbl="revTx" presStyleIdx="5" presStyleCnt="14">
        <dgm:presLayoutVars/>
      </dgm:prSet>
      <dgm:spPr/>
    </dgm:pt>
    <dgm:pt modelId="{C5EF72B1-FA0B-4B42-87AF-000BB3E59159}" type="pres">
      <dgm:prSet presAssocID="{98B88204-6E09-4B2C-BB4B-42802F0CFF63}" presName="sibTrans" presStyleCnt="0"/>
      <dgm:spPr/>
    </dgm:pt>
    <dgm:pt modelId="{520C9AD7-E7FF-4CCF-84BB-ADB439EDC45A}" type="pres">
      <dgm:prSet presAssocID="{5AEC6130-958B-42F1-B176-F26BCA4C0426}" presName="compNode" presStyleCnt="0"/>
      <dgm:spPr/>
    </dgm:pt>
    <dgm:pt modelId="{85A61670-6C94-44E1-BEA0-B2933B8CA0B5}" type="pres">
      <dgm:prSet presAssocID="{5AEC6130-958B-42F1-B176-F26BCA4C0426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987A8FEA-B160-4578-AEB0-15CB7685BCD5}" type="pres">
      <dgm:prSet presAssocID="{5AEC6130-958B-42F1-B176-F26BCA4C0426}" presName="iconSpace" presStyleCnt="0"/>
      <dgm:spPr/>
    </dgm:pt>
    <dgm:pt modelId="{8BE9B4D6-695A-4E89-89F9-435ABED9BC28}" type="pres">
      <dgm:prSet presAssocID="{5AEC6130-958B-42F1-B176-F26BCA4C0426}" presName="parTx" presStyleLbl="revTx" presStyleIdx="6" presStyleCnt="14">
        <dgm:presLayoutVars>
          <dgm:chMax val="0"/>
          <dgm:chPref val="0"/>
        </dgm:presLayoutVars>
      </dgm:prSet>
      <dgm:spPr/>
    </dgm:pt>
    <dgm:pt modelId="{802052C0-ABBA-4E77-A225-5B977E05B21C}" type="pres">
      <dgm:prSet presAssocID="{5AEC6130-958B-42F1-B176-F26BCA4C0426}" presName="txSpace" presStyleCnt="0"/>
      <dgm:spPr/>
    </dgm:pt>
    <dgm:pt modelId="{31AD124B-70AC-4A99-993F-A11417783B50}" type="pres">
      <dgm:prSet presAssocID="{5AEC6130-958B-42F1-B176-F26BCA4C0426}" presName="desTx" presStyleLbl="revTx" presStyleIdx="7" presStyleCnt="14">
        <dgm:presLayoutVars/>
      </dgm:prSet>
      <dgm:spPr/>
    </dgm:pt>
    <dgm:pt modelId="{C9D7A773-976E-46B3-A128-CAA65652E5E4}" type="pres">
      <dgm:prSet presAssocID="{2E1C7C09-6F96-4D2B-8CFB-864CE1473D60}" presName="sibTrans" presStyleCnt="0"/>
      <dgm:spPr/>
    </dgm:pt>
    <dgm:pt modelId="{64829B09-A629-4FE5-BAEA-658CCC95F3A8}" type="pres">
      <dgm:prSet presAssocID="{163C9F32-D5C7-4320-A5CD-D348CA37DA93}" presName="compNode" presStyleCnt="0"/>
      <dgm:spPr/>
    </dgm:pt>
    <dgm:pt modelId="{7BA61FC3-B3EC-464C-AEE2-D6354BDE87CE}" type="pres">
      <dgm:prSet presAssocID="{163C9F32-D5C7-4320-A5CD-D348CA37DA93}" presName="iconRect" presStyleLbl="node1" presStyleIdx="4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0A50B803-75F6-497E-9E2C-F2079E1639F3}" type="pres">
      <dgm:prSet presAssocID="{163C9F32-D5C7-4320-A5CD-D348CA37DA93}" presName="iconSpace" presStyleCnt="0"/>
      <dgm:spPr/>
    </dgm:pt>
    <dgm:pt modelId="{271C3AD0-0F27-4A8B-8A21-73E5AA3ABFCA}" type="pres">
      <dgm:prSet presAssocID="{163C9F32-D5C7-4320-A5CD-D348CA37DA93}" presName="parTx" presStyleLbl="revTx" presStyleIdx="8" presStyleCnt="14">
        <dgm:presLayoutVars>
          <dgm:chMax val="0"/>
          <dgm:chPref val="0"/>
        </dgm:presLayoutVars>
      </dgm:prSet>
      <dgm:spPr/>
    </dgm:pt>
    <dgm:pt modelId="{9D4571BE-BA9A-4418-89BF-307A662A13F2}" type="pres">
      <dgm:prSet presAssocID="{163C9F32-D5C7-4320-A5CD-D348CA37DA93}" presName="txSpace" presStyleCnt="0"/>
      <dgm:spPr/>
    </dgm:pt>
    <dgm:pt modelId="{EE8A0BFB-10F0-43DA-8F06-1A36C5E4CE84}" type="pres">
      <dgm:prSet presAssocID="{163C9F32-D5C7-4320-A5CD-D348CA37DA93}" presName="desTx" presStyleLbl="revTx" presStyleIdx="9" presStyleCnt="14">
        <dgm:presLayoutVars/>
      </dgm:prSet>
      <dgm:spPr/>
    </dgm:pt>
    <dgm:pt modelId="{BF1526B8-A534-479B-B704-BD3E569004A7}" type="pres">
      <dgm:prSet presAssocID="{6485A587-62CF-4CE7-B57E-3FA236D59DEA}" presName="sibTrans" presStyleCnt="0"/>
      <dgm:spPr/>
    </dgm:pt>
    <dgm:pt modelId="{ED921A4A-B1D8-453C-B824-6625A5ACE372}" type="pres">
      <dgm:prSet presAssocID="{EBF34593-8C14-4D75-9FE2-2297AAB270AA}" presName="compNode" presStyleCnt="0"/>
      <dgm:spPr/>
    </dgm:pt>
    <dgm:pt modelId="{37506B71-0A84-4F4D-ABE9-6FD0EFC4CDA9}" type="pres">
      <dgm:prSet presAssocID="{EBF34593-8C14-4D75-9FE2-2297AAB270AA}" presName="iconRect" presStyleLbl="node1" presStyleIdx="5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3407EE02-99F9-411D-8664-F999D5E9DFE0}" type="pres">
      <dgm:prSet presAssocID="{EBF34593-8C14-4D75-9FE2-2297AAB270AA}" presName="iconSpace" presStyleCnt="0"/>
      <dgm:spPr/>
    </dgm:pt>
    <dgm:pt modelId="{CD822D43-CC5B-45B7-A86A-5F747EF9B4DF}" type="pres">
      <dgm:prSet presAssocID="{EBF34593-8C14-4D75-9FE2-2297AAB270AA}" presName="parTx" presStyleLbl="revTx" presStyleIdx="10" presStyleCnt="14">
        <dgm:presLayoutVars>
          <dgm:chMax val="0"/>
          <dgm:chPref val="0"/>
        </dgm:presLayoutVars>
      </dgm:prSet>
      <dgm:spPr/>
    </dgm:pt>
    <dgm:pt modelId="{04CF4083-61FD-4F68-80A6-9CB75BC919F3}" type="pres">
      <dgm:prSet presAssocID="{EBF34593-8C14-4D75-9FE2-2297AAB270AA}" presName="txSpace" presStyleCnt="0"/>
      <dgm:spPr/>
    </dgm:pt>
    <dgm:pt modelId="{36176DA9-ED9E-4ACC-87D6-8E12C5D50E65}" type="pres">
      <dgm:prSet presAssocID="{EBF34593-8C14-4D75-9FE2-2297AAB270AA}" presName="desTx" presStyleLbl="revTx" presStyleIdx="11" presStyleCnt="14">
        <dgm:presLayoutVars/>
      </dgm:prSet>
      <dgm:spPr/>
    </dgm:pt>
    <dgm:pt modelId="{1F4E3413-92BB-4D1E-AB81-4CA213CAC374}" type="pres">
      <dgm:prSet presAssocID="{93EDAB02-B0EB-4D48-B486-9138FBE9B1B2}" presName="sibTrans" presStyleCnt="0"/>
      <dgm:spPr/>
    </dgm:pt>
    <dgm:pt modelId="{8C5CC95B-E7D8-489F-853D-D187F5FB37DD}" type="pres">
      <dgm:prSet presAssocID="{937DD169-AD82-4471-95E1-DDC633300B0F}" presName="compNode" presStyleCnt="0"/>
      <dgm:spPr/>
    </dgm:pt>
    <dgm:pt modelId="{7D3F8977-5C22-49CC-8F9C-BC07F06DFF94}" type="pres">
      <dgm:prSet presAssocID="{937DD169-AD82-4471-95E1-DDC633300B0F}" presName="iconRect" presStyleLbl="node1" presStyleIdx="6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4634D2E9-60D0-44DE-8113-53FD81DFE25B}" type="pres">
      <dgm:prSet presAssocID="{937DD169-AD82-4471-95E1-DDC633300B0F}" presName="iconSpace" presStyleCnt="0"/>
      <dgm:spPr/>
    </dgm:pt>
    <dgm:pt modelId="{9F21FAB8-D762-4293-9710-B8DE02A3D097}" type="pres">
      <dgm:prSet presAssocID="{937DD169-AD82-4471-95E1-DDC633300B0F}" presName="parTx" presStyleLbl="revTx" presStyleIdx="12" presStyleCnt="14">
        <dgm:presLayoutVars>
          <dgm:chMax val="0"/>
          <dgm:chPref val="0"/>
        </dgm:presLayoutVars>
      </dgm:prSet>
      <dgm:spPr/>
    </dgm:pt>
    <dgm:pt modelId="{3C4711FB-A386-454D-8C35-601C50E6CBED}" type="pres">
      <dgm:prSet presAssocID="{937DD169-AD82-4471-95E1-DDC633300B0F}" presName="txSpace" presStyleCnt="0"/>
      <dgm:spPr/>
    </dgm:pt>
    <dgm:pt modelId="{41CB2243-044D-41F9-B66E-39BD2FC29880}" type="pres">
      <dgm:prSet presAssocID="{937DD169-AD82-4471-95E1-DDC633300B0F}" presName="desTx" presStyleLbl="revTx" presStyleIdx="13" presStyleCnt="14">
        <dgm:presLayoutVars/>
      </dgm:prSet>
      <dgm:spPr/>
    </dgm:pt>
  </dgm:ptLst>
  <dgm:cxnLst>
    <dgm:cxn modelId="{C3104E0A-06AA-4894-B6E7-5A89E2AB5F77}" type="presOf" srcId="{16CB0B7F-8EF5-432B-A4C5-19079FF43097}" destId="{2E4D4631-0C84-43B9-9DB7-447445C89A3B}" srcOrd="0" destOrd="0" presId="urn:microsoft.com/office/officeart/2018/2/layout/IconLabelDescriptionList"/>
    <dgm:cxn modelId="{B1137810-7488-43F3-8716-5E01D4D61073}" type="presOf" srcId="{2D065981-8914-4745-A0B0-05C676BEB8D5}" destId="{6F1562A9-4A0C-43C8-8D4B-1C0127078DF9}" srcOrd="0" destOrd="0" presId="urn:microsoft.com/office/officeart/2018/2/layout/IconLabelDescriptionList"/>
    <dgm:cxn modelId="{C26E9013-B67E-418B-9467-96B3A26FFE07}" type="presOf" srcId="{C65E80C4-0554-4775-8DDF-0093E9705D98}" destId="{36176DA9-ED9E-4ACC-87D6-8E12C5D50E65}" srcOrd="0" destOrd="0" presId="urn:microsoft.com/office/officeart/2018/2/layout/IconLabelDescriptionList"/>
    <dgm:cxn modelId="{70ECF41D-E7EE-4ABB-81F9-473ED2F9F008}" srcId="{5BA12627-0C82-4FE7-A22C-606E76D0038B}" destId="{EBF34593-8C14-4D75-9FE2-2297AAB270AA}" srcOrd="5" destOrd="0" parTransId="{91AAC576-66A7-494E-9767-A7D57FD5F391}" sibTransId="{93EDAB02-B0EB-4D48-B486-9138FBE9B1B2}"/>
    <dgm:cxn modelId="{858AE21F-131C-4EA0-A961-ECD08AFA99A1}" srcId="{5BA12627-0C82-4FE7-A22C-606E76D0038B}" destId="{C899D6F3-3A7F-4CC1-AE4A-14F331344B4B}" srcOrd="2" destOrd="0" parTransId="{165987F6-8317-41D3-9259-32993A28934B}" sibTransId="{98B88204-6E09-4B2C-BB4B-42802F0CFF63}"/>
    <dgm:cxn modelId="{1EA3DD24-A16B-4572-8CB2-5CCAA30369B0}" type="presOf" srcId="{04136A5C-30FB-4E4E-802E-F05BEC0FB07B}" destId="{635E1354-12DD-482D-BC51-AB5719B82FE6}" srcOrd="0" destOrd="0" presId="urn:microsoft.com/office/officeart/2018/2/layout/IconLabelDescriptionList"/>
    <dgm:cxn modelId="{31EFCF26-9C6E-44D9-B051-4688A5C7F73F}" type="presOf" srcId="{C899D6F3-3A7F-4CC1-AE4A-14F331344B4B}" destId="{0BF007C0-DC29-4C82-A56A-6F629B7124C4}" srcOrd="0" destOrd="0" presId="urn:microsoft.com/office/officeart/2018/2/layout/IconLabelDescriptionList"/>
    <dgm:cxn modelId="{EFD8C52C-F673-4B9E-B898-F9C3523E39BF}" type="presOf" srcId="{1A62DEAF-BB30-45B4-AEFE-EADB4A696D33}" destId="{31AD124B-70AC-4A99-993F-A11417783B50}" srcOrd="0" destOrd="0" presId="urn:microsoft.com/office/officeart/2018/2/layout/IconLabelDescriptionList"/>
    <dgm:cxn modelId="{20309631-F3E9-4FAD-ADF2-B8F60B6CC31D}" type="presOf" srcId="{EBF34593-8C14-4D75-9FE2-2297AAB270AA}" destId="{CD822D43-CC5B-45B7-A86A-5F747EF9B4DF}" srcOrd="0" destOrd="0" presId="urn:microsoft.com/office/officeart/2018/2/layout/IconLabelDescriptionList"/>
    <dgm:cxn modelId="{2664C837-44BF-4F7A-AEC5-FDD1F06900D7}" type="presOf" srcId="{937DD169-AD82-4471-95E1-DDC633300B0F}" destId="{9F21FAB8-D762-4293-9710-B8DE02A3D097}" srcOrd="0" destOrd="0" presId="urn:microsoft.com/office/officeart/2018/2/layout/IconLabelDescriptionList"/>
    <dgm:cxn modelId="{50137D3E-D2A3-462B-8299-8A943B6A8788}" srcId="{EBF34593-8C14-4D75-9FE2-2297AAB270AA}" destId="{C65E80C4-0554-4775-8DDF-0093E9705D98}" srcOrd="0" destOrd="0" parTransId="{BE0CCF14-49D5-4F5D-A73F-5992C38C2589}" sibTransId="{78FEC44E-C329-4353-87C0-C3050AC1D1D0}"/>
    <dgm:cxn modelId="{E92D0162-D270-4132-9B95-4589D4E8FE58}" srcId="{5BA12627-0C82-4FE7-A22C-606E76D0038B}" destId="{163C9F32-D5C7-4320-A5CD-D348CA37DA93}" srcOrd="4" destOrd="0" parTransId="{1A23CC1B-4BF0-40E8-BCA9-0D3241AF1796}" sibTransId="{6485A587-62CF-4CE7-B57E-3FA236D59DEA}"/>
    <dgm:cxn modelId="{7F028742-C2CD-4BE0-BF3D-F759F270C062}" srcId="{163C9F32-D5C7-4320-A5CD-D348CA37DA93}" destId="{708369B1-245A-40F1-A784-CF0C4F617A1E}" srcOrd="0" destOrd="0" parTransId="{F695171B-20DD-413F-8D4A-15B386ECCC11}" sibTransId="{6496568F-3CB0-4C25-950F-ABCEA8E4A9F5}"/>
    <dgm:cxn modelId="{A9C42B43-89E3-4C27-9FB5-AC4F2C0D0F4A}" srcId="{5BA12627-0C82-4FE7-A22C-606E76D0038B}" destId="{2D065981-8914-4745-A0B0-05C676BEB8D5}" srcOrd="0" destOrd="0" parTransId="{6FEE42D0-CD7E-4EC9-812A-CC468974D9A9}" sibTransId="{190FCC15-6064-4950-9C60-0C9FACA825B0}"/>
    <dgm:cxn modelId="{0E26AE47-977A-4900-B794-DF2A9CDFFB8E}" type="presOf" srcId="{708369B1-245A-40F1-A784-CF0C4F617A1E}" destId="{EE8A0BFB-10F0-43DA-8F06-1A36C5E4CE84}" srcOrd="0" destOrd="0" presId="urn:microsoft.com/office/officeart/2018/2/layout/IconLabelDescriptionList"/>
    <dgm:cxn modelId="{CF5EEA8C-6542-4085-BED3-C15807727CB4}" srcId="{C899D6F3-3A7F-4CC1-AE4A-14F331344B4B}" destId="{04136A5C-30FB-4E4E-802E-F05BEC0FB07B}" srcOrd="0" destOrd="0" parTransId="{45B270F8-9EA9-4C51-9EA8-3252B1169346}" sibTransId="{10A6B898-86B1-4E74-9128-C069C07ED3E0}"/>
    <dgm:cxn modelId="{B2AC3F8F-FB7A-49A2-B7FC-6897CFEFA156}" srcId="{5BA12627-0C82-4FE7-A22C-606E76D0038B}" destId="{7744CDCE-B96E-4E76-BD04-99C43A4D653F}" srcOrd="1" destOrd="0" parTransId="{D97C7EB2-AA80-4E5F-995B-88487D8F8DF2}" sibTransId="{8385067F-2431-46A3-BA80-8652AA4B5612}"/>
    <dgm:cxn modelId="{8DDED9A3-5F6C-417C-BC3D-D3682D14E554}" type="presOf" srcId="{7744CDCE-B96E-4E76-BD04-99C43A4D653F}" destId="{6F4E8260-E777-46F6-89E8-EE0A7F364867}" srcOrd="0" destOrd="0" presId="urn:microsoft.com/office/officeart/2018/2/layout/IconLabelDescriptionList"/>
    <dgm:cxn modelId="{F26E15A6-228C-4E77-91BA-F3DDDB44E206}" srcId="{5BA12627-0C82-4FE7-A22C-606E76D0038B}" destId="{937DD169-AD82-4471-95E1-DDC633300B0F}" srcOrd="6" destOrd="0" parTransId="{8F71C322-0C98-46EA-91FB-235CAACA3178}" sibTransId="{4666373C-8AD0-44B8-A460-1F1A1DD811AA}"/>
    <dgm:cxn modelId="{CBD188BA-6E29-456F-A6AD-F8DA39852705}" srcId="{5BA12627-0C82-4FE7-A22C-606E76D0038B}" destId="{5AEC6130-958B-42F1-B176-F26BCA4C0426}" srcOrd="3" destOrd="0" parTransId="{855CAAAE-B3F7-4A42-B410-5429837C3F35}" sibTransId="{2E1C7C09-6F96-4D2B-8CFB-864CE1473D60}"/>
    <dgm:cxn modelId="{B89592BE-7F89-4E61-B1E5-ED88D6E566BB}" srcId="{7744CDCE-B96E-4E76-BD04-99C43A4D653F}" destId="{16CB0B7F-8EF5-432B-A4C5-19079FF43097}" srcOrd="0" destOrd="0" parTransId="{B9CF5546-F244-455E-9698-C4218A1F007B}" sibTransId="{C79DDE80-FDCA-402A-9451-5C2D43A012F8}"/>
    <dgm:cxn modelId="{40D1A8D0-5819-425B-A793-339C7DBCA660}" srcId="{5AEC6130-958B-42F1-B176-F26BCA4C0426}" destId="{1A62DEAF-BB30-45B4-AEFE-EADB4A696D33}" srcOrd="0" destOrd="0" parTransId="{82DAA096-194A-432C-8602-A5E8E9B5F013}" sibTransId="{00DEBE19-45BE-4997-9277-75289BBB6AD9}"/>
    <dgm:cxn modelId="{5984E8D8-A001-4838-90BE-40556E18D1ED}" type="presOf" srcId="{5AEC6130-958B-42F1-B176-F26BCA4C0426}" destId="{8BE9B4D6-695A-4E89-89F9-435ABED9BC28}" srcOrd="0" destOrd="0" presId="urn:microsoft.com/office/officeart/2018/2/layout/IconLabelDescriptionList"/>
    <dgm:cxn modelId="{4D733FE6-6C7D-4DC6-9A65-6F141293432D}" type="presOf" srcId="{163C9F32-D5C7-4320-A5CD-D348CA37DA93}" destId="{271C3AD0-0F27-4A8B-8A21-73E5AA3ABFCA}" srcOrd="0" destOrd="0" presId="urn:microsoft.com/office/officeart/2018/2/layout/IconLabelDescriptionList"/>
    <dgm:cxn modelId="{88F15CF1-27B3-4B45-8154-BC85422CAD76}" type="presOf" srcId="{5BA12627-0C82-4FE7-A22C-606E76D0038B}" destId="{6AD68D11-729C-499A-8A10-BB05333F1187}" srcOrd="0" destOrd="0" presId="urn:microsoft.com/office/officeart/2018/2/layout/IconLabelDescriptionList"/>
    <dgm:cxn modelId="{DD5A20FB-D017-4E27-8D1D-6C024A0943F3}" type="presParOf" srcId="{6AD68D11-729C-499A-8A10-BB05333F1187}" destId="{23C17745-953A-43EB-84DE-CC553DCA710C}" srcOrd="0" destOrd="0" presId="urn:microsoft.com/office/officeart/2018/2/layout/IconLabelDescriptionList"/>
    <dgm:cxn modelId="{0699C46D-08CE-4620-89F2-C4F6A34910EC}" type="presParOf" srcId="{23C17745-953A-43EB-84DE-CC553DCA710C}" destId="{D25863D4-7DAD-4021-958E-F431F721023E}" srcOrd="0" destOrd="0" presId="urn:microsoft.com/office/officeart/2018/2/layout/IconLabelDescriptionList"/>
    <dgm:cxn modelId="{6E2C136C-6C55-40A8-B467-F0DA75023D32}" type="presParOf" srcId="{23C17745-953A-43EB-84DE-CC553DCA710C}" destId="{4B835E8A-4393-4EE8-803D-F183AC6050F1}" srcOrd="1" destOrd="0" presId="urn:microsoft.com/office/officeart/2018/2/layout/IconLabelDescriptionList"/>
    <dgm:cxn modelId="{5D2CC380-9055-4794-939C-00986968BD5A}" type="presParOf" srcId="{23C17745-953A-43EB-84DE-CC553DCA710C}" destId="{6F1562A9-4A0C-43C8-8D4B-1C0127078DF9}" srcOrd="2" destOrd="0" presId="urn:microsoft.com/office/officeart/2018/2/layout/IconLabelDescriptionList"/>
    <dgm:cxn modelId="{CB4A03F3-B21A-4FE5-82A2-265F9DDAB68B}" type="presParOf" srcId="{23C17745-953A-43EB-84DE-CC553DCA710C}" destId="{9A3D9BAF-6679-411D-86E2-A058A15074DF}" srcOrd="3" destOrd="0" presId="urn:microsoft.com/office/officeart/2018/2/layout/IconLabelDescriptionList"/>
    <dgm:cxn modelId="{15681D3B-F4BE-4778-8C14-FD709E8D7FA5}" type="presParOf" srcId="{23C17745-953A-43EB-84DE-CC553DCA710C}" destId="{CF6579C4-C0FD-4ECC-BA9B-42215635F151}" srcOrd="4" destOrd="0" presId="urn:microsoft.com/office/officeart/2018/2/layout/IconLabelDescriptionList"/>
    <dgm:cxn modelId="{1D853FE3-5928-4B23-ADF5-73928BEC983A}" type="presParOf" srcId="{6AD68D11-729C-499A-8A10-BB05333F1187}" destId="{A9F1179C-3C62-402B-B14C-E1FA845CC0DF}" srcOrd="1" destOrd="0" presId="urn:microsoft.com/office/officeart/2018/2/layout/IconLabelDescriptionList"/>
    <dgm:cxn modelId="{38EEECF3-9649-4758-A67A-65936C6BC3A2}" type="presParOf" srcId="{6AD68D11-729C-499A-8A10-BB05333F1187}" destId="{6F4E0095-EA13-453A-9DF0-911FC88451ED}" srcOrd="2" destOrd="0" presId="urn:microsoft.com/office/officeart/2018/2/layout/IconLabelDescriptionList"/>
    <dgm:cxn modelId="{189F7409-1FD5-4052-915E-A61B8B7E965A}" type="presParOf" srcId="{6F4E0095-EA13-453A-9DF0-911FC88451ED}" destId="{F8171BA2-843F-46D5-8DF5-F35B19148346}" srcOrd="0" destOrd="0" presId="urn:microsoft.com/office/officeart/2018/2/layout/IconLabelDescriptionList"/>
    <dgm:cxn modelId="{F6C4489A-24E4-468D-B2D7-6FE71F136E40}" type="presParOf" srcId="{6F4E0095-EA13-453A-9DF0-911FC88451ED}" destId="{47B8DA9B-EC25-4F96-A0BD-BA1AB5DA3DEB}" srcOrd="1" destOrd="0" presId="urn:microsoft.com/office/officeart/2018/2/layout/IconLabelDescriptionList"/>
    <dgm:cxn modelId="{EC320AFF-025C-4226-AF72-4C018B430D9B}" type="presParOf" srcId="{6F4E0095-EA13-453A-9DF0-911FC88451ED}" destId="{6F4E8260-E777-46F6-89E8-EE0A7F364867}" srcOrd="2" destOrd="0" presId="urn:microsoft.com/office/officeart/2018/2/layout/IconLabelDescriptionList"/>
    <dgm:cxn modelId="{1AAB6E14-FB2B-4B11-9397-470E6DAF557F}" type="presParOf" srcId="{6F4E0095-EA13-453A-9DF0-911FC88451ED}" destId="{8D70547A-4B4B-4AE2-BAFC-3F3E17F08ED5}" srcOrd="3" destOrd="0" presId="urn:microsoft.com/office/officeart/2018/2/layout/IconLabelDescriptionList"/>
    <dgm:cxn modelId="{4A34E2E2-CFC0-45FF-BD07-8801A3FAED33}" type="presParOf" srcId="{6F4E0095-EA13-453A-9DF0-911FC88451ED}" destId="{2E4D4631-0C84-43B9-9DB7-447445C89A3B}" srcOrd="4" destOrd="0" presId="urn:microsoft.com/office/officeart/2018/2/layout/IconLabelDescriptionList"/>
    <dgm:cxn modelId="{3DEC7297-FD4E-407A-87C6-DB4DC572FE16}" type="presParOf" srcId="{6AD68D11-729C-499A-8A10-BB05333F1187}" destId="{3C37BC44-FF9C-482D-8951-9B76ACB4493F}" srcOrd="3" destOrd="0" presId="urn:microsoft.com/office/officeart/2018/2/layout/IconLabelDescriptionList"/>
    <dgm:cxn modelId="{4B97B4C0-561B-4E49-952D-64AD095CBE81}" type="presParOf" srcId="{6AD68D11-729C-499A-8A10-BB05333F1187}" destId="{11FB1941-E887-494E-A0A2-39081B73721D}" srcOrd="4" destOrd="0" presId="urn:microsoft.com/office/officeart/2018/2/layout/IconLabelDescriptionList"/>
    <dgm:cxn modelId="{ECA61532-814A-4106-ABD3-8110DDF6783E}" type="presParOf" srcId="{11FB1941-E887-494E-A0A2-39081B73721D}" destId="{CD5621D1-458A-4282-9129-7B8B8049223D}" srcOrd="0" destOrd="0" presId="urn:microsoft.com/office/officeart/2018/2/layout/IconLabelDescriptionList"/>
    <dgm:cxn modelId="{A62B8972-C138-4120-A425-3A1C59981FA7}" type="presParOf" srcId="{11FB1941-E887-494E-A0A2-39081B73721D}" destId="{0C1A83A7-98C3-4DEC-9BBC-2CEC2557DB3E}" srcOrd="1" destOrd="0" presId="urn:microsoft.com/office/officeart/2018/2/layout/IconLabelDescriptionList"/>
    <dgm:cxn modelId="{C437313C-8E71-4464-9D1A-611AD7A5C44D}" type="presParOf" srcId="{11FB1941-E887-494E-A0A2-39081B73721D}" destId="{0BF007C0-DC29-4C82-A56A-6F629B7124C4}" srcOrd="2" destOrd="0" presId="urn:microsoft.com/office/officeart/2018/2/layout/IconLabelDescriptionList"/>
    <dgm:cxn modelId="{F7339A57-91D5-4893-9094-915B1B6EC6EC}" type="presParOf" srcId="{11FB1941-E887-494E-A0A2-39081B73721D}" destId="{DB20BADC-51CC-409D-A5C0-99F5B0ED901D}" srcOrd="3" destOrd="0" presId="urn:microsoft.com/office/officeart/2018/2/layout/IconLabelDescriptionList"/>
    <dgm:cxn modelId="{EBC0BE78-A971-4589-AA38-3BF4DF1E732B}" type="presParOf" srcId="{11FB1941-E887-494E-A0A2-39081B73721D}" destId="{635E1354-12DD-482D-BC51-AB5719B82FE6}" srcOrd="4" destOrd="0" presId="urn:microsoft.com/office/officeart/2018/2/layout/IconLabelDescriptionList"/>
    <dgm:cxn modelId="{72DA41AE-EC0F-4848-AE15-4BAC64A64117}" type="presParOf" srcId="{6AD68D11-729C-499A-8A10-BB05333F1187}" destId="{C5EF72B1-FA0B-4B42-87AF-000BB3E59159}" srcOrd="5" destOrd="0" presId="urn:microsoft.com/office/officeart/2018/2/layout/IconLabelDescriptionList"/>
    <dgm:cxn modelId="{2392E922-B4CF-4121-99D1-9AEF4A54B11C}" type="presParOf" srcId="{6AD68D11-729C-499A-8A10-BB05333F1187}" destId="{520C9AD7-E7FF-4CCF-84BB-ADB439EDC45A}" srcOrd="6" destOrd="0" presId="urn:microsoft.com/office/officeart/2018/2/layout/IconLabelDescriptionList"/>
    <dgm:cxn modelId="{F41268C9-E88E-4EAD-8E3D-D45593C704B7}" type="presParOf" srcId="{520C9AD7-E7FF-4CCF-84BB-ADB439EDC45A}" destId="{85A61670-6C94-44E1-BEA0-B2933B8CA0B5}" srcOrd="0" destOrd="0" presId="urn:microsoft.com/office/officeart/2018/2/layout/IconLabelDescriptionList"/>
    <dgm:cxn modelId="{433875DE-66BB-4646-AC1D-3066E3BD8CBD}" type="presParOf" srcId="{520C9AD7-E7FF-4CCF-84BB-ADB439EDC45A}" destId="{987A8FEA-B160-4578-AEB0-15CB7685BCD5}" srcOrd="1" destOrd="0" presId="urn:microsoft.com/office/officeart/2018/2/layout/IconLabelDescriptionList"/>
    <dgm:cxn modelId="{FB6B06C7-8266-4545-AFEA-FE62A53C45EE}" type="presParOf" srcId="{520C9AD7-E7FF-4CCF-84BB-ADB439EDC45A}" destId="{8BE9B4D6-695A-4E89-89F9-435ABED9BC28}" srcOrd="2" destOrd="0" presId="urn:microsoft.com/office/officeart/2018/2/layout/IconLabelDescriptionList"/>
    <dgm:cxn modelId="{6ABEC570-6720-4C45-BBE6-DB1C0C619F1D}" type="presParOf" srcId="{520C9AD7-E7FF-4CCF-84BB-ADB439EDC45A}" destId="{802052C0-ABBA-4E77-A225-5B977E05B21C}" srcOrd="3" destOrd="0" presId="urn:microsoft.com/office/officeart/2018/2/layout/IconLabelDescriptionList"/>
    <dgm:cxn modelId="{D5C37B79-0B99-4D3A-9CD6-A3A47F00695D}" type="presParOf" srcId="{520C9AD7-E7FF-4CCF-84BB-ADB439EDC45A}" destId="{31AD124B-70AC-4A99-993F-A11417783B50}" srcOrd="4" destOrd="0" presId="urn:microsoft.com/office/officeart/2018/2/layout/IconLabelDescriptionList"/>
    <dgm:cxn modelId="{EEBB2060-7DAA-4FE1-A78B-1B5C0C0E8670}" type="presParOf" srcId="{6AD68D11-729C-499A-8A10-BB05333F1187}" destId="{C9D7A773-976E-46B3-A128-CAA65652E5E4}" srcOrd="7" destOrd="0" presId="urn:microsoft.com/office/officeart/2018/2/layout/IconLabelDescriptionList"/>
    <dgm:cxn modelId="{40FE8C88-5985-4B52-A3B2-B0EA1B6E44F8}" type="presParOf" srcId="{6AD68D11-729C-499A-8A10-BB05333F1187}" destId="{64829B09-A629-4FE5-BAEA-658CCC95F3A8}" srcOrd="8" destOrd="0" presId="urn:microsoft.com/office/officeart/2018/2/layout/IconLabelDescriptionList"/>
    <dgm:cxn modelId="{6FCF64ED-1951-4F48-BC0C-71D824ED0215}" type="presParOf" srcId="{64829B09-A629-4FE5-BAEA-658CCC95F3A8}" destId="{7BA61FC3-B3EC-464C-AEE2-D6354BDE87CE}" srcOrd="0" destOrd="0" presId="urn:microsoft.com/office/officeart/2018/2/layout/IconLabelDescriptionList"/>
    <dgm:cxn modelId="{9C4CAB2C-3B30-43C3-A5C6-55AA42CFFD5D}" type="presParOf" srcId="{64829B09-A629-4FE5-BAEA-658CCC95F3A8}" destId="{0A50B803-75F6-497E-9E2C-F2079E1639F3}" srcOrd="1" destOrd="0" presId="urn:microsoft.com/office/officeart/2018/2/layout/IconLabelDescriptionList"/>
    <dgm:cxn modelId="{05186167-FCB3-47C1-B1EE-3D3A6CA553DE}" type="presParOf" srcId="{64829B09-A629-4FE5-BAEA-658CCC95F3A8}" destId="{271C3AD0-0F27-4A8B-8A21-73E5AA3ABFCA}" srcOrd="2" destOrd="0" presId="urn:microsoft.com/office/officeart/2018/2/layout/IconLabelDescriptionList"/>
    <dgm:cxn modelId="{40243EBF-6993-4AB4-909D-87556C75C972}" type="presParOf" srcId="{64829B09-A629-4FE5-BAEA-658CCC95F3A8}" destId="{9D4571BE-BA9A-4418-89BF-307A662A13F2}" srcOrd="3" destOrd="0" presId="urn:microsoft.com/office/officeart/2018/2/layout/IconLabelDescriptionList"/>
    <dgm:cxn modelId="{0A6E71DB-2123-4356-9CD7-15C83839736F}" type="presParOf" srcId="{64829B09-A629-4FE5-BAEA-658CCC95F3A8}" destId="{EE8A0BFB-10F0-43DA-8F06-1A36C5E4CE84}" srcOrd="4" destOrd="0" presId="urn:microsoft.com/office/officeart/2018/2/layout/IconLabelDescriptionList"/>
    <dgm:cxn modelId="{86C59741-434C-4242-9269-E904BFE55C21}" type="presParOf" srcId="{6AD68D11-729C-499A-8A10-BB05333F1187}" destId="{BF1526B8-A534-479B-B704-BD3E569004A7}" srcOrd="9" destOrd="0" presId="urn:microsoft.com/office/officeart/2018/2/layout/IconLabelDescriptionList"/>
    <dgm:cxn modelId="{D69E4B68-F238-4FEB-B71C-ECF7053E5BDD}" type="presParOf" srcId="{6AD68D11-729C-499A-8A10-BB05333F1187}" destId="{ED921A4A-B1D8-453C-B824-6625A5ACE372}" srcOrd="10" destOrd="0" presId="urn:microsoft.com/office/officeart/2018/2/layout/IconLabelDescriptionList"/>
    <dgm:cxn modelId="{69163336-A353-4FB3-89C8-FEA6E93A4C01}" type="presParOf" srcId="{ED921A4A-B1D8-453C-B824-6625A5ACE372}" destId="{37506B71-0A84-4F4D-ABE9-6FD0EFC4CDA9}" srcOrd="0" destOrd="0" presId="urn:microsoft.com/office/officeart/2018/2/layout/IconLabelDescriptionList"/>
    <dgm:cxn modelId="{E37F85EF-D0A0-4331-A2EC-A6E0C907D871}" type="presParOf" srcId="{ED921A4A-B1D8-453C-B824-6625A5ACE372}" destId="{3407EE02-99F9-411D-8664-F999D5E9DFE0}" srcOrd="1" destOrd="0" presId="urn:microsoft.com/office/officeart/2018/2/layout/IconLabelDescriptionList"/>
    <dgm:cxn modelId="{B3316094-3108-4631-8FCC-929D79094387}" type="presParOf" srcId="{ED921A4A-B1D8-453C-B824-6625A5ACE372}" destId="{CD822D43-CC5B-45B7-A86A-5F747EF9B4DF}" srcOrd="2" destOrd="0" presId="urn:microsoft.com/office/officeart/2018/2/layout/IconLabelDescriptionList"/>
    <dgm:cxn modelId="{0132EF40-E74C-44F7-AA5A-5FE5A77419D5}" type="presParOf" srcId="{ED921A4A-B1D8-453C-B824-6625A5ACE372}" destId="{04CF4083-61FD-4F68-80A6-9CB75BC919F3}" srcOrd="3" destOrd="0" presId="urn:microsoft.com/office/officeart/2018/2/layout/IconLabelDescriptionList"/>
    <dgm:cxn modelId="{87B29247-429B-4FF5-9F35-6103C23140BE}" type="presParOf" srcId="{ED921A4A-B1D8-453C-B824-6625A5ACE372}" destId="{36176DA9-ED9E-4ACC-87D6-8E12C5D50E65}" srcOrd="4" destOrd="0" presId="urn:microsoft.com/office/officeart/2018/2/layout/IconLabelDescriptionList"/>
    <dgm:cxn modelId="{F1698410-30ED-4A76-AC5A-CD83DE549146}" type="presParOf" srcId="{6AD68D11-729C-499A-8A10-BB05333F1187}" destId="{1F4E3413-92BB-4D1E-AB81-4CA213CAC374}" srcOrd="11" destOrd="0" presId="urn:microsoft.com/office/officeart/2018/2/layout/IconLabelDescriptionList"/>
    <dgm:cxn modelId="{1B7E290A-E5C1-461E-823E-DE3DFD8C8C5F}" type="presParOf" srcId="{6AD68D11-729C-499A-8A10-BB05333F1187}" destId="{8C5CC95B-E7D8-489F-853D-D187F5FB37DD}" srcOrd="12" destOrd="0" presId="urn:microsoft.com/office/officeart/2018/2/layout/IconLabelDescriptionList"/>
    <dgm:cxn modelId="{C87FBD62-C6DE-402D-AADC-ECF0C6C15D7A}" type="presParOf" srcId="{8C5CC95B-E7D8-489F-853D-D187F5FB37DD}" destId="{7D3F8977-5C22-49CC-8F9C-BC07F06DFF94}" srcOrd="0" destOrd="0" presId="urn:microsoft.com/office/officeart/2018/2/layout/IconLabelDescriptionList"/>
    <dgm:cxn modelId="{DF63F7B9-5894-43C6-8817-B6C396F8A3B5}" type="presParOf" srcId="{8C5CC95B-E7D8-489F-853D-D187F5FB37DD}" destId="{4634D2E9-60D0-44DE-8113-53FD81DFE25B}" srcOrd="1" destOrd="0" presId="urn:microsoft.com/office/officeart/2018/2/layout/IconLabelDescriptionList"/>
    <dgm:cxn modelId="{3D387CCD-9A9C-491A-8DB1-A3E0460A9245}" type="presParOf" srcId="{8C5CC95B-E7D8-489F-853D-D187F5FB37DD}" destId="{9F21FAB8-D762-4293-9710-B8DE02A3D097}" srcOrd="2" destOrd="0" presId="urn:microsoft.com/office/officeart/2018/2/layout/IconLabelDescriptionList"/>
    <dgm:cxn modelId="{7796D1DB-3D96-485F-9711-9D40FF8FBBB5}" type="presParOf" srcId="{8C5CC95B-E7D8-489F-853D-D187F5FB37DD}" destId="{3C4711FB-A386-454D-8C35-601C50E6CBED}" srcOrd="3" destOrd="0" presId="urn:microsoft.com/office/officeart/2018/2/layout/IconLabelDescriptionList"/>
    <dgm:cxn modelId="{EE1939AB-AC13-421C-87FD-E6DDB9B60F43}" type="presParOf" srcId="{8C5CC95B-E7D8-489F-853D-D187F5FB37DD}" destId="{41CB2243-044D-41F9-B66E-39BD2FC29880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FC5013-FCE0-4DA0-9267-8D5ECD6910C7}" type="doc">
      <dgm:prSet loTypeId="urn:microsoft.com/office/officeart/2016/7/layout/LinearBlockProcessNumbered" loCatId="process" qsTypeId="urn:microsoft.com/office/officeart/2005/8/quickstyle/simple1#35" qsCatId="simple" csTypeId="urn:microsoft.com/office/officeart/2005/8/colors/colorful2#10" csCatId="colorful" phldr="1"/>
      <dgm:spPr/>
      <dgm:t>
        <a:bodyPr/>
        <a:lstStyle/>
        <a:p>
          <a:endParaRPr lang="en-US"/>
        </a:p>
      </dgm:t>
    </dgm:pt>
    <dgm:pt modelId="{6A170932-AD4C-4AFD-8724-684D7F8CA8F4}">
      <dgm:prSet/>
      <dgm:spPr/>
      <dgm:t>
        <a:bodyPr/>
        <a:lstStyle/>
        <a:p>
          <a:r>
            <a:rPr lang="en-US" b="0" i="0" baseline="0"/>
            <a:t>direct order from a supervisor, </a:t>
          </a:r>
          <a:endParaRPr lang="en-US"/>
        </a:p>
      </dgm:t>
    </dgm:pt>
    <dgm:pt modelId="{40BB00E7-AAB2-4EA2-A1CD-3DDF22773902}" type="parTrans" cxnId="{B2AC5773-10CC-4446-A897-39C6EA378ACF}">
      <dgm:prSet/>
      <dgm:spPr/>
      <dgm:t>
        <a:bodyPr/>
        <a:lstStyle/>
        <a:p>
          <a:endParaRPr lang="en-US"/>
        </a:p>
      </dgm:t>
    </dgm:pt>
    <dgm:pt modelId="{88799A0A-26D9-4349-9F4B-55245F8BA033}" type="sibTrans" cxnId="{B2AC5773-10CC-4446-A897-39C6EA378ACF}">
      <dgm:prSet phldrT="01"/>
      <dgm:spPr/>
      <dgm:t>
        <a:bodyPr/>
        <a:lstStyle/>
        <a:p>
          <a:r>
            <a:rPr lang="en-US"/>
            <a:t>01</a:t>
          </a:r>
        </a:p>
      </dgm:t>
    </dgm:pt>
    <dgm:pt modelId="{5F2F1429-FFFF-40E8-99EF-760E9D76D5F9}">
      <dgm:prSet/>
      <dgm:spPr/>
      <dgm:t>
        <a:bodyPr/>
        <a:lstStyle/>
        <a:p>
          <a:r>
            <a:rPr lang="en-US" b="0" i="0" baseline="0"/>
            <a:t>knowing and intentional refusal, </a:t>
          </a:r>
          <a:endParaRPr lang="en-US"/>
        </a:p>
      </dgm:t>
    </dgm:pt>
    <dgm:pt modelId="{D22E1BA9-A3A6-43F9-B499-849490B83F64}" type="parTrans" cxnId="{34B151B0-F1D9-4921-9F2E-32C6F21B8A8A}">
      <dgm:prSet/>
      <dgm:spPr/>
      <dgm:t>
        <a:bodyPr/>
        <a:lstStyle/>
        <a:p>
          <a:endParaRPr lang="en-US"/>
        </a:p>
      </dgm:t>
    </dgm:pt>
    <dgm:pt modelId="{12FFAB7C-2513-43A0-B875-E5008EA266D3}" type="sibTrans" cxnId="{34B151B0-F1D9-4921-9F2E-32C6F21B8A8A}">
      <dgm:prSet phldrT="02"/>
      <dgm:spPr/>
      <dgm:t>
        <a:bodyPr/>
        <a:lstStyle/>
        <a:p>
          <a:r>
            <a:rPr lang="en-US"/>
            <a:t>02</a:t>
          </a:r>
        </a:p>
      </dgm:t>
    </dgm:pt>
    <dgm:pt modelId="{C266255E-F9A2-485E-B6A4-F60D9C4EA594}">
      <dgm:prSet/>
      <dgm:spPr/>
      <dgm:t>
        <a:bodyPr/>
        <a:lstStyle/>
        <a:p>
          <a:r>
            <a:rPr lang="en-US" b="0" i="0" baseline="0" dirty="0"/>
            <a:t>and the employee had reason to know there would be consequences for their refusal.</a:t>
          </a:r>
          <a:endParaRPr lang="en-US" dirty="0"/>
        </a:p>
      </dgm:t>
    </dgm:pt>
    <dgm:pt modelId="{B2810E2C-0F7A-433D-B498-0EF2424E0F0C}" type="parTrans" cxnId="{7AFD54BF-BF83-419F-B0CA-612FB205F423}">
      <dgm:prSet/>
      <dgm:spPr/>
      <dgm:t>
        <a:bodyPr/>
        <a:lstStyle/>
        <a:p>
          <a:endParaRPr lang="en-US"/>
        </a:p>
      </dgm:t>
    </dgm:pt>
    <dgm:pt modelId="{348BC768-E84E-4ACC-8392-7DAA5467DB14}" type="sibTrans" cxnId="{7AFD54BF-BF83-419F-B0CA-612FB205F423}">
      <dgm:prSet phldrT="03"/>
      <dgm:spPr/>
      <dgm:t>
        <a:bodyPr/>
        <a:lstStyle/>
        <a:p>
          <a:r>
            <a:rPr lang="en-US"/>
            <a:t>03</a:t>
          </a:r>
        </a:p>
      </dgm:t>
    </dgm:pt>
    <dgm:pt modelId="{65007A91-AC75-43EF-BBDF-AA5461B21B0B}" type="pres">
      <dgm:prSet presAssocID="{1CFC5013-FCE0-4DA0-9267-8D5ECD6910C7}" presName="Name0" presStyleCnt="0">
        <dgm:presLayoutVars>
          <dgm:animLvl val="lvl"/>
          <dgm:resizeHandles val="exact"/>
        </dgm:presLayoutVars>
      </dgm:prSet>
      <dgm:spPr/>
    </dgm:pt>
    <dgm:pt modelId="{4236EC3C-3DB6-40F5-8C0F-A0BAC2922F89}" type="pres">
      <dgm:prSet presAssocID="{6A170932-AD4C-4AFD-8724-684D7F8CA8F4}" presName="compositeNode" presStyleCnt="0">
        <dgm:presLayoutVars>
          <dgm:bulletEnabled val="1"/>
        </dgm:presLayoutVars>
      </dgm:prSet>
      <dgm:spPr/>
    </dgm:pt>
    <dgm:pt modelId="{0D482B9F-3208-4C02-BF55-67FC3E9A7798}" type="pres">
      <dgm:prSet presAssocID="{6A170932-AD4C-4AFD-8724-684D7F8CA8F4}" presName="bgRect" presStyleLbl="alignNode1" presStyleIdx="0" presStyleCnt="3"/>
      <dgm:spPr/>
    </dgm:pt>
    <dgm:pt modelId="{401B1071-8A38-4D21-86C2-9929535D1229}" type="pres">
      <dgm:prSet presAssocID="{88799A0A-26D9-4349-9F4B-55245F8BA033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D4B36645-70B1-4E91-BCC7-4A5FBBD68DA4}" type="pres">
      <dgm:prSet presAssocID="{6A170932-AD4C-4AFD-8724-684D7F8CA8F4}" presName="nodeRect" presStyleLbl="alignNode1" presStyleIdx="0" presStyleCnt="3">
        <dgm:presLayoutVars>
          <dgm:bulletEnabled val="1"/>
        </dgm:presLayoutVars>
      </dgm:prSet>
      <dgm:spPr/>
    </dgm:pt>
    <dgm:pt modelId="{F9C0878E-0F59-497A-88EE-B73A16751AFA}" type="pres">
      <dgm:prSet presAssocID="{88799A0A-26D9-4349-9F4B-55245F8BA033}" presName="sibTrans" presStyleCnt="0"/>
      <dgm:spPr/>
    </dgm:pt>
    <dgm:pt modelId="{859B9CCB-A6D5-4F83-8F87-B9A3BA727AE7}" type="pres">
      <dgm:prSet presAssocID="{5F2F1429-FFFF-40E8-99EF-760E9D76D5F9}" presName="compositeNode" presStyleCnt="0">
        <dgm:presLayoutVars>
          <dgm:bulletEnabled val="1"/>
        </dgm:presLayoutVars>
      </dgm:prSet>
      <dgm:spPr/>
    </dgm:pt>
    <dgm:pt modelId="{22791A6E-CC3E-4944-9489-4E50A40B5290}" type="pres">
      <dgm:prSet presAssocID="{5F2F1429-FFFF-40E8-99EF-760E9D76D5F9}" presName="bgRect" presStyleLbl="alignNode1" presStyleIdx="1" presStyleCnt="3"/>
      <dgm:spPr/>
    </dgm:pt>
    <dgm:pt modelId="{F3255E89-C048-4697-A8D4-D21857FDE319}" type="pres">
      <dgm:prSet presAssocID="{12FFAB7C-2513-43A0-B875-E5008EA266D3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877E9890-FDE2-4F0D-BBEC-668C7DBABB54}" type="pres">
      <dgm:prSet presAssocID="{5F2F1429-FFFF-40E8-99EF-760E9D76D5F9}" presName="nodeRect" presStyleLbl="alignNode1" presStyleIdx="1" presStyleCnt="3">
        <dgm:presLayoutVars>
          <dgm:bulletEnabled val="1"/>
        </dgm:presLayoutVars>
      </dgm:prSet>
      <dgm:spPr/>
    </dgm:pt>
    <dgm:pt modelId="{6A7C5C85-EC70-48F3-8AF1-FCF6EB1E6871}" type="pres">
      <dgm:prSet presAssocID="{12FFAB7C-2513-43A0-B875-E5008EA266D3}" presName="sibTrans" presStyleCnt="0"/>
      <dgm:spPr/>
    </dgm:pt>
    <dgm:pt modelId="{2B138069-E16B-4BB4-9838-BD2A65F1A71F}" type="pres">
      <dgm:prSet presAssocID="{C266255E-F9A2-485E-B6A4-F60D9C4EA594}" presName="compositeNode" presStyleCnt="0">
        <dgm:presLayoutVars>
          <dgm:bulletEnabled val="1"/>
        </dgm:presLayoutVars>
      </dgm:prSet>
      <dgm:spPr/>
    </dgm:pt>
    <dgm:pt modelId="{010C5352-80F3-42FC-97CC-0AE9C9E11796}" type="pres">
      <dgm:prSet presAssocID="{C266255E-F9A2-485E-B6A4-F60D9C4EA594}" presName="bgRect" presStyleLbl="alignNode1" presStyleIdx="2" presStyleCnt="3"/>
      <dgm:spPr/>
    </dgm:pt>
    <dgm:pt modelId="{078B23B2-E784-4199-AB65-B318D2A08765}" type="pres">
      <dgm:prSet presAssocID="{348BC768-E84E-4ACC-8392-7DAA5467DB14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0ABD823F-5455-4562-97F7-2BDD6B5BAC4D}" type="pres">
      <dgm:prSet presAssocID="{C266255E-F9A2-485E-B6A4-F60D9C4EA594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F8579B22-2A72-49F7-AF0B-B4EDF799B1AC}" type="presOf" srcId="{6A170932-AD4C-4AFD-8724-684D7F8CA8F4}" destId="{0D482B9F-3208-4C02-BF55-67FC3E9A7798}" srcOrd="0" destOrd="0" presId="urn:microsoft.com/office/officeart/2016/7/layout/LinearBlockProcessNumbered"/>
    <dgm:cxn modelId="{E0ED0333-7E1B-4261-89FB-1245B941A5BC}" type="presOf" srcId="{88799A0A-26D9-4349-9F4B-55245F8BA033}" destId="{401B1071-8A38-4D21-86C2-9929535D1229}" srcOrd="0" destOrd="0" presId="urn:microsoft.com/office/officeart/2016/7/layout/LinearBlockProcessNumbered"/>
    <dgm:cxn modelId="{ECDAA161-7BF4-479A-9933-1005AA7526D7}" type="presOf" srcId="{C266255E-F9A2-485E-B6A4-F60D9C4EA594}" destId="{0ABD823F-5455-4562-97F7-2BDD6B5BAC4D}" srcOrd="1" destOrd="0" presId="urn:microsoft.com/office/officeart/2016/7/layout/LinearBlockProcessNumbered"/>
    <dgm:cxn modelId="{B2AC5773-10CC-4446-A897-39C6EA378ACF}" srcId="{1CFC5013-FCE0-4DA0-9267-8D5ECD6910C7}" destId="{6A170932-AD4C-4AFD-8724-684D7F8CA8F4}" srcOrd="0" destOrd="0" parTransId="{40BB00E7-AAB2-4EA2-A1CD-3DDF22773902}" sibTransId="{88799A0A-26D9-4349-9F4B-55245F8BA033}"/>
    <dgm:cxn modelId="{16B1047F-60B6-4041-AFB5-FEB66B0CE1CE}" type="presOf" srcId="{1CFC5013-FCE0-4DA0-9267-8D5ECD6910C7}" destId="{65007A91-AC75-43EF-BBDF-AA5461B21B0B}" srcOrd="0" destOrd="0" presId="urn:microsoft.com/office/officeart/2016/7/layout/LinearBlockProcessNumbered"/>
    <dgm:cxn modelId="{70E276AA-8DBD-44E0-9FF2-1BDDF9E57C55}" type="presOf" srcId="{348BC768-E84E-4ACC-8392-7DAA5467DB14}" destId="{078B23B2-E784-4199-AB65-B318D2A08765}" srcOrd="0" destOrd="0" presId="urn:microsoft.com/office/officeart/2016/7/layout/LinearBlockProcessNumbered"/>
    <dgm:cxn modelId="{0C50BCAB-4413-4D50-B508-C5AB93B4FD79}" type="presOf" srcId="{5F2F1429-FFFF-40E8-99EF-760E9D76D5F9}" destId="{22791A6E-CC3E-4944-9489-4E50A40B5290}" srcOrd="0" destOrd="0" presId="urn:microsoft.com/office/officeart/2016/7/layout/LinearBlockProcessNumbered"/>
    <dgm:cxn modelId="{34B151B0-F1D9-4921-9F2E-32C6F21B8A8A}" srcId="{1CFC5013-FCE0-4DA0-9267-8D5ECD6910C7}" destId="{5F2F1429-FFFF-40E8-99EF-760E9D76D5F9}" srcOrd="1" destOrd="0" parTransId="{D22E1BA9-A3A6-43F9-B499-849490B83F64}" sibTransId="{12FFAB7C-2513-43A0-B875-E5008EA266D3}"/>
    <dgm:cxn modelId="{7AFD54BF-BF83-419F-B0CA-612FB205F423}" srcId="{1CFC5013-FCE0-4DA0-9267-8D5ECD6910C7}" destId="{C266255E-F9A2-485E-B6A4-F60D9C4EA594}" srcOrd="2" destOrd="0" parTransId="{B2810E2C-0F7A-433D-B498-0EF2424E0F0C}" sibTransId="{348BC768-E84E-4ACC-8392-7DAA5467DB14}"/>
    <dgm:cxn modelId="{E2BF3EC7-0988-4802-9258-59CDBF10E082}" type="presOf" srcId="{6A170932-AD4C-4AFD-8724-684D7F8CA8F4}" destId="{D4B36645-70B1-4E91-BCC7-4A5FBBD68DA4}" srcOrd="1" destOrd="0" presId="urn:microsoft.com/office/officeart/2016/7/layout/LinearBlockProcessNumbered"/>
    <dgm:cxn modelId="{C59B95D8-F896-42C1-8B82-2F20FC823557}" type="presOf" srcId="{12FFAB7C-2513-43A0-B875-E5008EA266D3}" destId="{F3255E89-C048-4697-A8D4-D21857FDE319}" srcOrd="0" destOrd="0" presId="urn:microsoft.com/office/officeart/2016/7/layout/LinearBlockProcessNumbered"/>
    <dgm:cxn modelId="{A52833DF-CCAC-4539-89C9-3E033D997198}" type="presOf" srcId="{5F2F1429-FFFF-40E8-99EF-760E9D76D5F9}" destId="{877E9890-FDE2-4F0D-BBEC-668C7DBABB54}" srcOrd="1" destOrd="0" presId="urn:microsoft.com/office/officeart/2016/7/layout/LinearBlockProcessNumbered"/>
    <dgm:cxn modelId="{68E54AF6-487F-49E2-9B3E-CA6EE9F368AC}" type="presOf" srcId="{C266255E-F9A2-485E-B6A4-F60D9C4EA594}" destId="{010C5352-80F3-42FC-97CC-0AE9C9E11796}" srcOrd="0" destOrd="0" presId="urn:microsoft.com/office/officeart/2016/7/layout/LinearBlockProcessNumbered"/>
    <dgm:cxn modelId="{8FED5450-901F-49B4-8EB4-8618A66896FE}" type="presParOf" srcId="{65007A91-AC75-43EF-BBDF-AA5461B21B0B}" destId="{4236EC3C-3DB6-40F5-8C0F-A0BAC2922F89}" srcOrd="0" destOrd="0" presId="urn:microsoft.com/office/officeart/2016/7/layout/LinearBlockProcessNumbered"/>
    <dgm:cxn modelId="{A2C1D4C9-6294-4607-A1E2-792D0BD2F076}" type="presParOf" srcId="{4236EC3C-3DB6-40F5-8C0F-A0BAC2922F89}" destId="{0D482B9F-3208-4C02-BF55-67FC3E9A7798}" srcOrd="0" destOrd="0" presId="urn:microsoft.com/office/officeart/2016/7/layout/LinearBlockProcessNumbered"/>
    <dgm:cxn modelId="{584D08A0-C5F0-474D-A31B-6C21159D8866}" type="presParOf" srcId="{4236EC3C-3DB6-40F5-8C0F-A0BAC2922F89}" destId="{401B1071-8A38-4D21-86C2-9929535D1229}" srcOrd="1" destOrd="0" presId="urn:microsoft.com/office/officeart/2016/7/layout/LinearBlockProcessNumbered"/>
    <dgm:cxn modelId="{E30ADDD0-46D4-4DEE-A093-04F29C8C4C73}" type="presParOf" srcId="{4236EC3C-3DB6-40F5-8C0F-A0BAC2922F89}" destId="{D4B36645-70B1-4E91-BCC7-4A5FBBD68DA4}" srcOrd="2" destOrd="0" presId="urn:microsoft.com/office/officeart/2016/7/layout/LinearBlockProcessNumbered"/>
    <dgm:cxn modelId="{ECDADBFC-9D59-4757-8387-A24942A4593A}" type="presParOf" srcId="{65007A91-AC75-43EF-BBDF-AA5461B21B0B}" destId="{F9C0878E-0F59-497A-88EE-B73A16751AFA}" srcOrd="1" destOrd="0" presId="urn:microsoft.com/office/officeart/2016/7/layout/LinearBlockProcessNumbered"/>
    <dgm:cxn modelId="{54EE2E0D-6F01-45B2-8362-4A320F60D81F}" type="presParOf" srcId="{65007A91-AC75-43EF-BBDF-AA5461B21B0B}" destId="{859B9CCB-A6D5-4F83-8F87-B9A3BA727AE7}" srcOrd="2" destOrd="0" presId="urn:microsoft.com/office/officeart/2016/7/layout/LinearBlockProcessNumbered"/>
    <dgm:cxn modelId="{421E3233-690D-48EC-A989-56264D7BFD7C}" type="presParOf" srcId="{859B9CCB-A6D5-4F83-8F87-B9A3BA727AE7}" destId="{22791A6E-CC3E-4944-9489-4E50A40B5290}" srcOrd="0" destOrd="0" presId="urn:microsoft.com/office/officeart/2016/7/layout/LinearBlockProcessNumbered"/>
    <dgm:cxn modelId="{84371384-7B15-4A3C-AB04-A4E680BB99E2}" type="presParOf" srcId="{859B9CCB-A6D5-4F83-8F87-B9A3BA727AE7}" destId="{F3255E89-C048-4697-A8D4-D21857FDE319}" srcOrd="1" destOrd="0" presId="urn:microsoft.com/office/officeart/2016/7/layout/LinearBlockProcessNumbered"/>
    <dgm:cxn modelId="{3BEDB7E7-C086-45A3-B84D-E8AAE2D77AFB}" type="presParOf" srcId="{859B9CCB-A6D5-4F83-8F87-B9A3BA727AE7}" destId="{877E9890-FDE2-4F0D-BBEC-668C7DBABB54}" srcOrd="2" destOrd="0" presId="urn:microsoft.com/office/officeart/2016/7/layout/LinearBlockProcessNumbered"/>
    <dgm:cxn modelId="{5209A93A-CCA3-479B-91AC-B3053EFAA01A}" type="presParOf" srcId="{65007A91-AC75-43EF-BBDF-AA5461B21B0B}" destId="{6A7C5C85-EC70-48F3-8AF1-FCF6EB1E6871}" srcOrd="3" destOrd="0" presId="urn:microsoft.com/office/officeart/2016/7/layout/LinearBlockProcessNumbered"/>
    <dgm:cxn modelId="{4DB9138F-C27F-4BC1-A666-88FE7EC1F1ED}" type="presParOf" srcId="{65007A91-AC75-43EF-BBDF-AA5461B21B0B}" destId="{2B138069-E16B-4BB4-9838-BD2A65F1A71F}" srcOrd="4" destOrd="0" presId="urn:microsoft.com/office/officeart/2016/7/layout/LinearBlockProcessNumbered"/>
    <dgm:cxn modelId="{5BC9EA2D-6C7B-4D26-AFB0-991BEE300311}" type="presParOf" srcId="{2B138069-E16B-4BB4-9838-BD2A65F1A71F}" destId="{010C5352-80F3-42FC-97CC-0AE9C9E11796}" srcOrd="0" destOrd="0" presId="urn:microsoft.com/office/officeart/2016/7/layout/LinearBlockProcessNumbered"/>
    <dgm:cxn modelId="{D0D1779D-07DA-4438-8EB4-D7184D2E05E7}" type="presParOf" srcId="{2B138069-E16B-4BB4-9838-BD2A65F1A71F}" destId="{078B23B2-E784-4199-AB65-B318D2A08765}" srcOrd="1" destOrd="0" presId="urn:microsoft.com/office/officeart/2016/7/layout/LinearBlockProcessNumbered"/>
    <dgm:cxn modelId="{F637B402-B1C6-4DE6-9618-89B4DE10482B}" type="presParOf" srcId="{2B138069-E16B-4BB4-9838-BD2A65F1A71F}" destId="{0ABD823F-5455-4562-97F7-2BDD6B5BAC4D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C7DEE3-AEF7-4E07-9D80-F5C6C74A0CB3}" type="doc">
      <dgm:prSet loTypeId="urn:microsoft.com/office/officeart/2005/8/layout/list1" loCatId="list" qsTypeId="urn:microsoft.com/office/officeart/2005/8/quickstyle/simple4#7" qsCatId="simple" csTypeId="urn:microsoft.com/office/officeart/2005/8/colors/colorful2#8" csCatId="colorful" phldr="1"/>
      <dgm:spPr/>
      <dgm:t>
        <a:bodyPr/>
        <a:lstStyle/>
        <a:p>
          <a:endParaRPr lang="en-US"/>
        </a:p>
      </dgm:t>
    </dgm:pt>
    <dgm:pt modelId="{1F2DEF2D-675F-4055-885B-CF648A7184EF}">
      <dgm:prSet/>
      <dgm:spPr/>
      <dgm:t>
        <a:bodyPr/>
        <a:lstStyle/>
        <a:p>
          <a:r>
            <a:rPr lang="en-US"/>
            <a:t>To be insubordinate:</a:t>
          </a:r>
        </a:p>
      </dgm:t>
    </dgm:pt>
    <dgm:pt modelId="{96F8779E-E229-438E-BB8A-EA3BDE0521FC}" type="parTrans" cxnId="{7E49E505-3C57-4FA7-8E31-DFF1E236D7D3}">
      <dgm:prSet/>
      <dgm:spPr/>
      <dgm:t>
        <a:bodyPr/>
        <a:lstStyle/>
        <a:p>
          <a:endParaRPr lang="en-US"/>
        </a:p>
      </dgm:t>
    </dgm:pt>
    <dgm:pt modelId="{9749C32A-8FB5-4AE8-84D1-DC3AEB0BA18E}" type="sibTrans" cxnId="{7E49E505-3C57-4FA7-8E31-DFF1E236D7D3}">
      <dgm:prSet/>
      <dgm:spPr/>
      <dgm:t>
        <a:bodyPr/>
        <a:lstStyle/>
        <a:p>
          <a:endParaRPr lang="en-US"/>
        </a:p>
      </dgm:t>
    </dgm:pt>
    <dgm:pt modelId="{3FF8A678-DC0A-4C63-9410-E4E47492A936}">
      <dgm:prSet/>
      <dgm:spPr/>
      <dgm:t>
        <a:bodyPr/>
        <a:lstStyle/>
        <a:p>
          <a:r>
            <a:rPr lang="en-US" dirty="0"/>
            <a:t>A direct order from a supervisor</a:t>
          </a:r>
        </a:p>
      </dgm:t>
    </dgm:pt>
    <dgm:pt modelId="{D0FF11D0-05F1-43C4-AD43-7BC4F5949C42}" type="parTrans" cxnId="{CB4A9634-EB5B-4E6A-BF2A-4E83D136B237}">
      <dgm:prSet/>
      <dgm:spPr/>
      <dgm:t>
        <a:bodyPr/>
        <a:lstStyle/>
        <a:p>
          <a:endParaRPr lang="en-US"/>
        </a:p>
      </dgm:t>
    </dgm:pt>
    <dgm:pt modelId="{B22F3A9E-EEF2-4125-93C1-A93A4E611F6A}" type="sibTrans" cxnId="{CB4A9634-EB5B-4E6A-BF2A-4E83D136B237}">
      <dgm:prSet/>
      <dgm:spPr/>
      <dgm:t>
        <a:bodyPr/>
        <a:lstStyle/>
        <a:p>
          <a:endParaRPr lang="en-US"/>
        </a:p>
      </dgm:t>
    </dgm:pt>
    <dgm:pt modelId="{4FB61E36-A201-4EFD-94B8-BC3C02392E2A}">
      <dgm:prSet/>
      <dgm:spPr/>
      <dgm:t>
        <a:bodyPr/>
        <a:lstStyle/>
        <a:p>
          <a:r>
            <a:rPr lang="en-US" dirty="0"/>
            <a:t>Knowingly (or should reasonably know), and an intentional refusal</a:t>
          </a:r>
        </a:p>
      </dgm:t>
    </dgm:pt>
    <dgm:pt modelId="{A7B4F3FE-268A-461F-A0CC-52C8A591814B}" type="parTrans" cxnId="{57BDA62D-152F-4B2C-86C9-78FD61F04DBF}">
      <dgm:prSet/>
      <dgm:spPr/>
      <dgm:t>
        <a:bodyPr/>
        <a:lstStyle/>
        <a:p>
          <a:endParaRPr lang="en-US"/>
        </a:p>
      </dgm:t>
    </dgm:pt>
    <dgm:pt modelId="{2FC9F60E-23E7-4E7E-B62E-D3AF772EA0C6}" type="sibTrans" cxnId="{57BDA62D-152F-4B2C-86C9-78FD61F04DBF}">
      <dgm:prSet/>
      <dgm:spPr/>
      <dgm:t>
        <a:bodyPr/>
        <a:lstStyle/>
        <a:p>
          <a:endParaRPr lang="en-US"/>
        </a:p>
      </dgm:t>
    </dgm:pt>
    <dgm:pt modelId="{A864418A-0C0E-4F15-B28F-3BF466899DA0}">
      <dgm:prSet/>
      <dgm:spPr/>
      <dgm:t>
        <a:bodyPr/>
        <a:lstStyle/>
        <a:p>
          <a:r>
            <a:rPr lang="en-US"/>
            <a:t>With reason to know there would be consequences for refusal</a:t>
          </a:r>
        </a:p>
      </dgm:t>
    </dgm:pt>
    <dgm:pt modelId="{6EA7B78A-B698-4EED-A8FD-E2BBBF488A1B}" type="parTrans" cxnId="{9FF405B7-95F6-4489-8419-B9F838145EE8}">
      <dgm:prSet/>
      <dgm:spPr/>
      <dgm:t>
        <a:bodyPr/>
        <a:lstStyle/>
        <a:p>
          <a:endParaRPr lang="en-US"/>
        </a:p>
      </dgm:t>
    </dgm:pt>
    <dgm:pt modelId="{3483A530-78D0-46E8-958F-820DA03DB492}" type="sibTrans" cxnId="{9FF405B7-95F6-4489-8419-B9F838145EE8}">
      <dgm:prSet/>
      <dgm:spPr/>
      <dgm:t>
        <a:bodyPr/>
        <a:lstStyle/>
        <a:p>
          <a:endParaRPr lang="en-US"/>
        </a:p>
      </dgm:t>
    </dgm:pt>
    <dgm:pt modelId="{0C723142-41EE-45DF-ADA9-9C2D8DAD7B79}">
      <dgm:prSet/>
      <dgm:spPr/>
      <dgm:t>
        <a:bodyPr/>
        <a:lstStyle/>
        <a:p>
          <a:r>
            <a:rPr lang="en-US"/>
            <a:t>Insubordination is not:</a:t>
          </a:r>
        </a:p>
      </dgm:t>
    </dgm:pt>
    <dgm:pt modelId="{480FCDCF-6B42-42AB-AF7E-CE589678AA02}" type="parTrans" cxnId="{1A75FAAA-7D21-412A-BECD-D9465F2EE241}">
      <dgm:prSet/>
      <dgm:spPr/>
      <dgm:t>
        <a:bodyPr/>
        <a:lstStyle/>
        <a:p>
          <a:endParaRPr lang="en-US"/>
        </a:p>
      </dgm:t>
    </dgm:pt>
    <dgm:pt modelId="{0D0000BF-F6EA-4F3D-AE53-4B139682BD67}" type="sibTrans" cxnId="{1A75FAAA-7D21-412A-BECD-D9465F2EE241}">
      <dgm:prSet/>
      <dgm:spPr/>
      <dgm:t>
        <a:bodyPr/>
        <a:lstStyle/>
        <a:p>
          <a:endParaRPr lang="en-US"/>
        </a:p>
      </dgm:t>
    </dgm:pt>
    <dgm:pt modelId="{5EE2CAC8-5A02-4606-8466-34AD3289B4DA}">
      <dgm:prSet/>
      <dgm:spPr/>
      <dgm:t>
        <a:bodyPr/>
        <a:lstStyle/>
        <a:p>
          <a:r>
            <a:rPr lang="en-US" dirty="0"/>
            <a:t>Asking clarifying questions.</a:t>
          </a:r>
        </a:p>
      </dgm:t>
    </dgm:pt>
    <dgm:pt modelId="{B8C511AD-2A04-4071-AD55-8C542DD0FCEE}" type="parTrans" cxnId="{E55A4B49-C200-41E2-B5C4-6A1A74939FF7}">
      <dgm:prSet/>
      <dgm:spPr/>
      <dgm:t>
        <a:bodyPr/>
        <a:lstStyle/>
        <a:p>
          <a:endParaRPr lang="en-US"/>
        </a:p>
      </dgm:t>
    </dgm:pt>
    <dgm:pt modelId="{9AAB4289-454F-4339-8742-A12C95FC82E7}" type="sibTrans" cxnId="{E55A4B49-C200-41E2-B5C4-6A1A74939FF7}">
      <dgm:prSet/>
      <dgm:spPr/>
      <dgm:t>
        <a:bodyPr/>
        <a:lstStyle/>
        <a:p>
          <a:endParaRPr lang="en-US"/>
        </a:p>
      </dgm:t>
    </dgm:pt>
    <dgm:pt modelId="{1B10611E-C717-4C45-9C10-CE42708DB9AB}">
      <dgm:prSet/>
      <dgm:spPr/>
      <dgm:t>
        <a:bodyPr/>
        <a:lstStyle/>
        <a:p>
          <a:r>
            <a:rPr lang="en-US" dirty="0"/>
            <a:t>Refusing to violate  Federal, State, or local law including school policy. This should be questioned, stated and cited.</a:t>
          </a:r>
        </a:p>
      </dgm:t>
    </dgm:pt>
    <dgm:pt modelId="{2DD2E7AF-93B3-4C57-AEC8-3D5A24577888}" type="parTrans" cxnId="{FB76A33A-ECD6-48B3-8033-ED8183FE8E59}">
      <dgm:prSet/>
      <dgm:spPr/>
      <dgm:t>
        <a:bodyPr/>
        <a:lstStyle/>
        <a:p>
          <a:endParaRPr lang="en-US"/>
        </a:p>
      </dgm:t>
    </dgm:pt>
    <dgm:pt modelId="{C1FCF945-479E-4E30-AF86-2AB695841459}" type="sibTrans" cxnId="{FB76A33A-ECD6-48B3-8033-ED8183FE8E59}">
      <dgm:prSet/>
      <dgm:spPr/>
      <dgm:t>
        <a:bodyPr/>
        <a:lstStyle/>
        <a:p>
          <a:endParaRPr lang="en-US"/>
        </a:p>
      </dgm:t>
    </dgm:pt>
    <dgm:pt modelId="{F41EA2F1-440E-420D-80B2-600EE890100F}">
      <dgm:prSet/>
      <dgm:spPr/>
      <dgm:t>
        <a:bodyPr/>
        <a:lstStyle/>
        <a:p>
          <a:r>
            <a:rPr lang="en-US" dirty="0"/>
            <a:t>Refusing to place self or others in </a:t>
          </a:r>
          <a:r>
            <a:rPr lang="en-US" u="sng" dirty="0"/>
            <a:t>imminent </a:t>
          </a:r>
          <a:r>
            <a:rPr lang="en-US" dirty="0"/>
            <a:t>physical danger. This should be questioned, stated and cited.</a:t>
          </a:r>
        </a:p>
      </dgm:t>
    </dgm:pt>
    <dgm:pt modelId="{874BFCED-67AC-400A-A6FA-F45A2AE2798C}" type="parTrans" cxnId="{50C943FA-6614-40BC-8CB7-233FD7642926}">
      <dgm:prSet/>
      <dgm:spPr/>
      <dgm:t>
        <a:bodyPr/>
        <a:lstStyle/>
        <a:p>
          <a:endParaRPr lang="en-US"/>
        </a:p>
      </dgm:t>
    </dgm:pt>
    <dgm:pt modelId="{ABE6F3A8-ADA2-41D8-AB27-43D89D303190}" type="sibTrans" cxnId="{50C943FA-6614-40BC-8CB7-233FD7642926}">
      <dgm:prSet/>
      <dgm:spPr/>
      <dgm:t>
        <a:bodyPr/>
        <a:lstStyle/>
        <a:p>
          <a:endParaRPr lang="en-US"/>
        </a:p>
      </dgm:t>
    </dgm:pt>
    <dgm:pt modelId="{EAE8F266-764C-4B1C-9EB9-C5890E08C4A0}">
      <dgm:prSet/>
      <dgm:spPr/>
      <dgm:t>
        <a:bodyPr/>
        <a:lstStyle/>
        <a:p>
          <a:r>
            <a:rPr lang="en-US"/>
            <a:t>QUESTION, COMPLY, GRIEVE </a:t>
          </a:r>
        </a:p>
      </dgm:t>
    </dgm:pt>
    <dgm:pt modelId="{E99B6748-0ACF-4DCD-A518-6212F4F70A14}" type="parTrans" cxnId="{FD47887B-6EEF-4CBD-A5A9-841285FFC2A6}">
      <dgm:prSet/>
      <dgm:spPr/>
      <dgm:t>
        <a:bodyPr/>
        <a:lstStyle/>
        <a:p>
          <a:endParaRPr lang="en-US"/>
        </a:p>
      </dgm:t>
    </dgm:pt>
    <dgm:pt modelId="{7EE5F4C2-D08F-45A2-984B-1EE5E984888F}" type="sibTrans" cxnId="{FD47887B-6EEF-4CBD-A5A9-841285FFC2A6}">
      <dgm:prSet/>
      <dgm:spPr/>
      <dgm:t>
        <a:bodyPr/>
        <a:lstStyle/>
        <a:p>
          <a:endParaRPr lang="en-US"/>
        </a:p>
      </dgm:t>
    </dgm:pt>
    <dgm:pt modelId="{139AED96-C5B9-46F1-BBBC-748A42D8231F}">
      <dgm:prSet/>
      <dgm:spPr/>
      <dgm:t>
        <a:bodyPr/>
        <a:lstStyle/>
        <a:p>
          <a:r>
            <a:rPr lang="en-US" dirty="0"/>
            <a:t>Contact your Building Rep and/or UniServ Director</a:t>
          </a:r>
        </a:p>
      </dgm:t>
    </dgm:pt>
    <dgm:pt modelId="{F3CA3C62-C90F-445D-B557-3EE9FF017DB0}" type="parTrans" cxnId="{0DDF5D1E-8776-4198-BC61-341C14CF5A32}">
      <dgm:prSet/>
      <dgm:spPr/>
      <dgm:t>
        <a:bodyPr/>
        <a:lstStyle/>
        <a:p>
          <a:endParaRPr lang="en-US"/>
        </a:p>
      </dgm:t>
    </dgm:pt>
    <dgm:pt modelId="{323973B3-9B74-4671-98D7-A4F046349B03}" type="sibTrans" cxnId="{0DDF5D1E-8776-4198-BC61-341C14CF5A32}">
      <dgm:prSet/>
      <dgm:spPr/>
      <dgm:t>
        <a:bodyPr/>
        <a:lstStyle/>
        <a:p>
          <a:endParaRPr lang="en-US"/>
        </a:p>
      </dgm:t>
    </dgm:pt>
    <dgm:pt modelId="{9CD97D92-3EDD-4B25-8FE9-09FA16916E02}" type="pres">
      <dgm:prSet presAssocID="{3EC7DEE3-AEF7-4E07-9D80-F5C6C74A0CB3}" presName="linear" presStyleCnt="0">
        <dgm:presLayoutVars>
          <dgm:dir/>
          <dgm:animLvl val="lvl"/>
          <dgm:resizeHandles val="exact"/>
        </dgm:presLayoutVars>
      </dgm:prSet>
      <dgm:spPr/>
    </dgm:pt>
    <dgm:pt modelId="{50705837-2732-45FB-B575-CF4FCCF30AEA}" type="pres">
      <dgm:prSet presAssocID="{1F2DEF2D-675F-4055-885B-CF648A7184EF}" presName="parentLin" presStyleCnt="0"/>
      <dgm:spPr/>
    </dgm:pt>
    <dgm:pt modelId="{51FB705E-1910-4D83-A417-D940B3CE13A0}" type="pres">
      <dgm:prSet presAssocID="{1F2DEF2D-675F-4055-885B-CF648A7184EF}" presName="parentLeftMargin" presStyleLbl="node1" presStyleIdx="0" presStyleCnt="3"/>
      <dgm:spPr/>
    </dgm:pt>
    <dgm:pt modelId="{FAAEB5DE-8F5A-40AF-84C4-D3DBAC5FB1EB}" type="pres">
      <dgm:prSet presAssocID="{1F2DEF2D-675F-4055-885B-CF648A7184E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10B2985-0302-4515-BA88-EB08BD834B66}" type="pres">
      <dgm:prSet presAssocID="{1F2DEF2D-675F-4055-885B-CF648A7184EF}" presName="negativeSpace" presStyleCnt="0"/>
      <dgm:spPr/>
    </dgm:pt>
    <dgm:pt modelId="{6A2A34CE-A209-4D30-B502-975E9FAF00F9}" type="pres">
      <dgm:prSet presAssocID="{1F2DEF2D-675F-4055-885B-CF648A7184EF}" presName="childText" presStyleLbl="conFgAcc1" presStyleIdx="0" presStyleCnt="3">
        <dgm:presLayoutVars>
          <dgm:bulletEnabled val="1"/>
        </dgm:presLayoutVars>
      </dgm:prSet>
      <dgm:spPr/>
    </dgm:pt>
    <dgm:pt modelId="{1AE18C25-49A8-4FFC-9067-E7C14F11EB34}" type="pres">
      <dgm:prSet presAssocID="{9749C32A-8FB5-4AE8-84D1-DC3AEB0BA18E}" presName="spaceBetweenRectangles" presStyleCnt="0"/>
      <dgm:spPr/>
    </dgm:pt>
    <dgm:pt modelId="{2087B146-8D0E-478A-A028-DFB9CBD88DCB}" type="pres">
      <dgm:prSet presAssocID="{0C723142-41EE-45DF-ADA9-9C2D8DAD7B79}" presName="parentLin" presStyleCnt="0"/>
      <dgm:spPr/>
    </dgm:pt>
    <dgm:pt modelId="{8AE0F18D-E68C-4E60-AB74-930FED13E43E}" type="pres">
      <dgm:prSet presAssocID="{0C723142-41EE-45DF-ADA9-9C2D8DAD7B79}" presName="parentLeftMargin" presStyleLbl="node1" presStyleIdx="0" presStyleCnt="3"/>
      <dgm:spPr/>
    </dgm:pt>
    <dgm:pt modelId="{F79DF0BB-F027-4D08-973B-B8C7B11D5581}" type="pres">
      <dgm:prSet presAssocID="{0C723142-41EE-45DF-ADA9-9C2D8DAD7B7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77D79B3-AF73-4136-942F-D1C953134F3E}" type="pres">
      <dgm:prSet presAssocID="{0C723142-41EE-45DF-ADA9-9C2D8DAD7B79}" presName="negativeSpace" presStyleCnt="0"/>
      <dgm:spPr/>
    </dgm:pt>
    <dgm:pt modelId="{A8AEB7EC-1771-44B4-9146-2C641C848CFC}" type="pres">
      <dgm:prSet presAssocID="{0C723142-41EE-45DF-ADA9-9C2D8DAD7B79}" presName="childText" presStyleLbl="conFgAcc1" presStyleIdx="1" presStyleCnt="3">
        <dgm:presLayoutVars>
          <dgm:bulletEnabled val="1"/>
        </dgm:presLayoutVars>
      </dgm:prSet>
      <dgm:spPr/>
    </dgm:pt>
    <dgm:pt modelId="{134740C7-87CA-4780-9B62-B6A313A1B06C}" type="pres">
      <dgm:prSet presAssocID="{0D0000BF-F6EA-4F3D-AE53-4B139682BD67}" presName="spaceBetweenRectangles" presStyleCnt="0"/>
      <dgm:spPr/>
    </dgm:pt>
    <dgm:pt modelId="{E27D8FE3-A173-49C9-9D80-0A7140E5AC25}" type="pres">
      <dgm:prSet presAssocID="{EAE8F266-764C-4B1C-9EB9-C5890E08C4A0}" presName="parentLin" presStyleCnt="0"/>
      <dgm:spPr/>
    </dgm:pt>
    <dgm:pt modelId="{0D4A7BBB-6629-404D-9F28-80874B160FB8}" type="pres">
      <dgm:prSet presAssocID="{EAE8F266-764C-4B1C-9EB9-C5890E08C4A0}" presName="parentLeftMargin" presStyleLbl="node1" presStyleIdx="1" presStyleCnt="3"/>
      <dgm:spPr/>
    </dgm:pt>
    <dgm:pt modelId="{14924F70-B0F0-46B5-BB8C-C6390C0D25F8}" type="pres">
      <dgm:prSet presAssocID="{EAE8F266-764C-4B1C-9EB9-C5890E08C4A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1C963C71-77F1-4141-B7A0-D2952F4B449A}" type="pres">
      <dgm:prSet presAssocID="{EAE8F266-764C-4B1C-9EB9-C5890E08C4A0}" presName="negativeSpace" presStyleCnt="0"/>
      <dgm:spPr/>
    </dgm:pt>
    <dgm:pt modelId="{02302FC1-794D-470A-A62F-56BB0D757075}" type="pres">
      <dgm:prSet presAssocID="{EAE8F266-764C-4B1C-9EB9-C5890E08C4A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E49E505-3C57-4FA7-8E31-DFF1E236D7D3}" srcId="{3EC7DEE3-AEF7-4E07-9D80-F5C6C74A0CB3}" destId="{1F2DEF2D-675F-4055-885B-CF648A7184EF}" srcOrd="0" destOrd="0" parTransId="{96F8779E-E229-438E-BB8A-EA3BDE0521FC}" sibTransId="{9749C32A-8FB5-4AE8-84D1-DC3AEB0BA18E}"/>
    <dgm:cxn modelId="{1F0E6D14-8289-4867-A128-680168E99A41}" type="presOf" srcId="{A864418A-0C0E-4F15-B28F-3BF466899DA0}" destId="{6A2A34CE-A209-4D30-B502-975E9FAF00F9}" srcOrd="0" destOrd="2" presId="urn:microsoft.com/office/officeart/2005/8/layout/list1"/>
    <dgm:cxn modelId="{F96FD815-6027-47A1-883F-66929A79C1B3}" type="presOf" srcId="{0C723142-41EE-45DF-ADA9-9C2D8DAD7B79}" destId="{8AE0F18D-E68C-4E60-AB74-930FED13E43E}" srcOrd="0" destOrd="0" presId="urn:microsoft.com/office/officeart/2005/8/layout/list1"/>
    <dgm:cxn modelId="{0DDF5D1E-8776-4198-BC61-341C14CF5A32}" srcId="{EAE8F266-764C-4B1C-9EB9-C5890E08C4A0}" destId="{139AED96-C5B9-46F1-BBBC-748A42D8231F}" srcOrd="0" destOrd="0" parTransId="{F3CA3C62-C90F-445D-B557-3EE9FF017DB0}" sibTransId="{323973B3-9B74-4671-98D7-A4F046349B03}"/>
    <dgm:cxn modelId="{57BDA62D-152F-4B2C-86C9-78FD61F04DBF}" srcId="{1F2DEF2D-675F-4055-885B-CF648A7184EF}" destId="{4FB61E36-A201-4EFD-94B8-BC3C02392E2A}" srcOrd="1" destOrd="0" parTransId="{A7B4F3FE-268A-461F-A0CC-52C8A591814B}" sibTransId="{2FC9F60E-23E7-4E7E-B62E-D3AF772EA0C6}"/>
    <dgm:cxn modelId="{CB4A9634-EB5B-4E6A-BF2A-4E83D136B237}" srcId="{1F2DEF2D-675F-4055-885B-CF648A7184EF}" destId="{3FF8A678-DC0A-4C63-9410-E4E47492A936}" srcOrd="0" destOrd="0" parTransId="{D0FF11D0-05F1-43C4-AD43-7BC4F5949C42}" sibTransId="{B22F3A9E-EEF2-4125-93C1-A93A4E611F6A}"/>
    <dgm:cxn modelId="{FB76A33A-ECD6-48B3-8033-ED8183FE8E59}" srcId="{0C723142-41EE-45DF-ADA9-9C2D8DAD7B79}" destId="{1B10611E-C717-4C45-9C10-CE42708DB9AB}" srcOrd="1" destOrd="0" parTransId="{2DD2E7AF-93B3-4C57-AEC8-3D5A24577888}" sibTransId="{C1FCF945-479E-4E30-AF86-2AB695841459}"/>
    <dgm:cxn modelId="{9049515B-39E7-477F-9FBB-2C50B057DA06}" type="presOf" srcId="{F41EA2F1-440E-420D-80B2-600EE890100F}" destId="{A8AEB7EC-1771-44B4-9146-2C641C848CFC}" srcOrd="0" destOrd="2" presId="urn:microsoft.com/office/officeart/2005/8/layout/list1"/>
    <dgm:cxn modelId="{E55A4B49-C200-41E2-B5C4-6A1A74939FF7}" srcId="{0C723142-41EE-45DF-ADA9-9C2D8DAD7B79}" destId="{5EE2CAC8-5A02-4606-8466-34AD3289B4DA}" srcOrd="0" destOrd="0" parTransId="{B8C511AD-2A04-4071-AD55-8C542DD0FCEE}" sibTransId="{9AAB4289-454F-4339-8742-A12C95FC82E7}"/>
    <dgm:cxn modelId="{FF92E74C-3F60-4D51-B6DC-E14A88E6F4DC}" type="presOf" srcId="{4FB61E36-A201-4EFD-94B8-BC3C02392E2A}" destId="{6A2A34CE-A209-4D30-B502-975E9FAF00F9}" srcOrd="0" destOrd="1" presId="urn:microsoft.com/office/officeart/2005/8/layout/list1"/>
    <dgm:cxn modelId="{95D48175-9B33-402F-91C6-07B9519F7C7D}" type="presOf" srcId="{139AED96-C5B9-46F1-BBBC-748A42D8231F}" destId="{02302FC1-794D-470A-A62F-56BB0D757075}" srcOrd="0" destOrd="0" presId="urn:microsoft.com/office/officeart/2005/8/layout/list1"/>
    <dgm:cxn modelId="{FD47887B-6EEF-4CBD-A5A9-841285FFC2A6}" srcId="{3EC7DEE3-AEF7-4E07-9D80-F5C6C74A0CB3}" destId="{EAE8F266-764C-4B1C-9EB9-C5890E08C4A0}" srcOrd="2" destOrd="0" parTransId="{E99B6748-0ACF-4DCD-A518-6212F4F70A14}" sibTransId="{7EE5F4C2-D08F-45A2-984B-1EE5E984888F}"/>
    <dgm:cxn modelId="{80268D89-AD57-4407-B4C5-87AE4B241539}" type="presOf" srcId="{EAE8F266-764C-4B1C-9EB9-C5890E08C4A0}" destId="{0D4A7BBB-6629-404D-9F28-80874B160FB8}" srcOrd="0" destOrd="0" presId="urn:microsoft.com/office/officeart/2005/8/layout/list1"/>
    <dgm:cxn modelId="{9377098A-9B89-4E29-B06E-C672F952E2A0}" type="presOf" srcId="{EAE8F266-764C-4B1C-9EB9-C5890E08C4A0}" destId="{14924F70-B0F0-46B5-BB8C-C6390C0D25F8}" srcOrd="1" destOrd="0" presId="urn:microsoft.com/office/officeart/2005/8/layout/list1"/>
    <dgm:cxn modelId="{2A15228E-6449-4D6E-A27F-7075ECC3FEBF}" type="presOf" srcId="{0C723142-41EE-45DF-ADA9-9C2D8DAD7B79}" destId="{F79DF0BB-F027-4D08-973B-B8C7B11D5581}" srcOrd="1" destOrd="0" presId="urn:microsoft.com/office/officeart/2005/8/layout/list1"/>
    <dgm:cxn modelId="{391AA290-9240-4AF2-9D4B-9DAA03FCB63D}" type="presOf" srcId="{1F2DEF2D-675F-4055-885B-CF648A7184EF}" destId="{51FB705E-1910-4D83-A417-D940B3CE13A0}" srcOrd="0" destOrd="0" presId="urn:microsoft.com/office/officeart/2005/8/layout/list1"/>
    <dgm:cxn modelId="{9D59B893-24D7-4D5F-B38C-0044C3A1B658}" type="presOf" srcId="{1B10611E-C717-4C45-9C10-CE42708DB9AB}" destId="{A8AEB7EC-1771-44B4-9146-2C641C848CFC}" srcOrd="0" destOrd="1" presId="urn:microsoft.com/office/officeart/2005/8/layout/list1"/>
    <dgm:cxn modelId="{395EDD95-8F46-427F-AF33-1B0F4C74A66B}" type="presOf" srcId="{3FF8A678-DC0A-4C63-9410-E4E47492A936}" destId="{6A2A34CE-A209-4D30-B502-975E9FAF00F9}" srcOrd="0" destOrd="0" presId="urn:microsoft.com/office/officeart/2005/8/layout/list1"/>
    <dgm:cxn modelId="{D8F37BA2-4D21-46EC-84EB-0422880FB135}" type="presOf" srcId="{1F2DEF2D-675F-4055-885B-CF648A7184EF}" destId="{FAAEB5DE-8F5A-40AF-84C4-D3DBAC5FB1EB}" srcOrd="1" destOrd="0" presId="urn:microsoft.com/office/officeart/2005/8/layout/list1"/>
    <dgm:cxn modelId="{63B51EA6-2C45-4027-A9A7-99093B7DF581}" type="presOf" srcId="{5EE2CAC8-5A02-4606-8466-34AD3289B4DA}" destId="{A8AEB7EC-1771-44B4-9146-2C641C848CFC}" srcOrd="0" destOrd="0" presId="urn:microsoft.com/office/officeart/2005/8/layout/list1"/>
    <dgm:cxn modelId="{1A75FAAA-7D21-412A-BECD-D9465F2EE241}" srcId="{3EC7DEE3-AEF7-4E07-9D80-F5C6C74A0CB3}" destId="{0C723142-41EE-45DF-ADA9-9C2D8DAD7B79}" srcOrd="1" destOrd="0" parTransId="{480FCDCF-6B42-42AB-AF7E-CE589678AA02}" sibTransId="{0D0000BF-F6EA-4F3D-AE53-4B139682BD67}"/>
    <dgm:cxn modelId="{9FF405B7-95F6-4489-8419-B9F838145EE8}" srcId="{1F2DEF2D-675F-4055-885B-CF648A7184EF}" destId="{A864418A-0C0E-4F15-B28F-3BF466899DA0}" srcOrd="2" destOrd="0" parTransId="{6EA7B78A-B698-4EED-A8FD-E2BBBF488A1B}" sibTransId="{3483A530-78D0-46E8-958F-820DA03DB492}"/>
    <dgm:cxn modelId="{034206D7-FE9B-42E1-A4E7-2AC8B564B658}" type="presOf" srcId="{3EC7DEE3-AEF7-4E07-9D80-F5C6C74A0CB3}" destId="{9CD97D92-3EDD-4B25-8FE9-09FA16916E02}" srcOrd="0" destOrd="0" presId="urn:microsoft.com/office/officeart/2005/8/layout/list1"/>
    <dgm:cxn modelId="{50C943FA-6614-40BC-8CB7-233FD7642926}" srcId="{0C723142-41EE-45DF-ADA9-9C2D8DAD7B79}" destId="{F41EA2F1-440E-420D-80B2-600EE890100F}" srcOrd="2" destOrd="0" parTransId="{874BFCED-67AC-400A-A6FA-F45A2AE2798C}" sibTransId="{ABE6F3A8-ADA2-41D8-AB27-43D89D303190}"/>
    <dgm:cxn modelId="{EECF0DBF-0F31-4E58-BB08-E68A744D27FD}" type="presParOf" srcId="{9CD97D92-3EDD-4B25-8FE9-09FA16916E02}" destId="{50705837-2732-45FB-B575-CF4FCCF30AEA}" srcOrd="0" destOrd="0" presId="urn:microsoft.com/office/officeart/2005/8/layout/list1"/>
    <dgm:cxn modelId="{EE2CA008-855F-4585-B488-C1AE98BCD6CF}" type="presParOf" srcId="{50705837-2732-45FB-B575-CF4FCCF30AEA}" destId="{51FB705E-1910-4D83-A417-D940B3CE13A0}" srcOrd="0" destOrd="0" presId="urn:microsoft.com/office/officeart/2005/8/layout/list1"/>
    <dgm:cxn modelId="{C4CBB532-A294-41EC-919B-36247F9C0161}" type="presParOf" srcId="{50705837-2732-45FB-B575-CF4FCCF30AEA}" destId="{FAAEB5DE-8F5A-40AF-84C4-D3DBAC5FB1EB}" srcOrd="1" destOrd="0" presId="urn:microsoft.com/office/officeart/2005/8/layout/list1"/>
    <dgm:cxn modelId="{73E35D73-7A64-4F28-A1F5-3C4F39A9C27F}" type="presParOf" srcId="{9CD97D92-3EDD-4B25-8FE9-09FA16916E02}" destId="{F10B2985-0302-4515-BA88-EB08BD834B66}" srcOrd="1" destOrd="0" presId="urn:microsoft.com/office/officeart/2005/8/layout/list1"/>
    <dgm:cxn modelId="{FF5E39FA-BEC0-46AF-8B00-5E01B681B171}" type="presParOf" srcId="{9CD97D92-3EDD-4B25-8FE9-09FA16916E02}" destId="{6A2A34CE-A209-4D30-B502-975E9FAF00F9}" srcOrd="2" destOrd="0" presId="urn:microsoft.com/office/officeart/2005/8/layout/list1"/>
    <dgm:cxn modelId="{37685545-9509-407F-A4F1-96403398F71A}" type="presParOf" srcId="{9CD97D92-3EDD-4B25-8FE9-09FA16916E02}" destId="{1AE18C25-49A8-4FFC-9067-E7C14F11EB34}" srcOrd="3" destOrd="0" presId="urn:microsoft.com/office/officeart/2005/8/layout/list1"/>
    <dgm:cxn modelId="{ECBB564A-41B9-4A6E-8609-60D23C867D2D}" type="presParOf" srcId="{9CD97D92-3EDD-4B25-8FE9-09FA16916E02}" destId="{2087B146-8D0E-478A-A028-DFB9CBD88DCB}" srcOrd="4" destOrd="0" presId="urn:microsoft.com/office/officeart/2005/8/layout/list1"/>
    <dgm:cxn modelId="{3B942000-461C-4FF0-9500-751F64B2D5E8}" type="presParOf" srcId="{2087B146-8D0E-478A-A028-DFB9CBD88DCB}" destId="{8AE0F18D-E68C-4E60-AB74-930FED13E43E}" srcOrd="0" destOrd="0" presId="urn:microsoft.com/office/officeart/2005/8/layout/list1"/>
    <dgm:cxn modelId="{8D293142-8027-4F68-8664-4A46872D47A0}" type="presParOf" srcId="{2087B146-8D0E-478A-A028-DFB9CBD88DCB}" destId="{F79DF0BB-F027-4D08-973B-B8C7B11D5581}" srcOrd="1" destOrd="0" presId="urn:microsoft.com/office/officeart/2005/8/layout/list1"/>
    <dgm:cxn modelId="{F4F67D0D-40DE-4BAF-A15D-9FE45E19DD6A}" type="presParOf" srcId="{9CD97D92-3EDD-4B25-8FE9-09FA16916E02}" destId="{977D79B3-AF73-4136-942F-D1C953134F3E}" srcOrd="5" destOrd="0" presId="urn:microsoft.com/office/officeart/2005/8/layout/list1"/>
    <dgm:cxn modelId="{38F16A7A-0767-4A5E-9B45-A4414F16E469}" type="presParOf" srcId="{9CD97D92-3EDD-4B25-8FE9-09FA16916E02}" destId="{A8AEB7EC-1771-44B4-9146-2C641C848CFC}" srcOrd="6" destOrd="0" presId="urn:microsoft.com/office/officeart/2005/8/layout/list1"/>
    <dgm:cxn modelId="{D5475513-BDEC-4C3F-AD32-A3CF3DFE2C50}" type="presParOf" srcId="{9CD97D92-3EDD-4B25-8FE9-09FA16916E02}" destId="{134740C7-87CA-4780-9B62-B6A313A1B06C}" srcOrd="7" destOrd="0" presId="urn:microsoft.com/office/officeart/2005/8/layout/list1"/>
    <dgm:cxn modelId="{ACE6B9DB-2A20-4680-8BB6-57CEE980BA18}" type="presParOf" srcId="{9CD97D92-3EDD-4B25-8FE9-09FA16916E02}" destId="{E27D8FE3-A173-49C9-9D80-0A7140E5AC25}" srcOrd="8" destOrd="0" presId="urn:microsoft.com/office/officeart/2005/8/layout/list1"/>
    <dgm:cxn modelId="{2CF65560-D3CB-4005-B511-8EF589BF44B6}" type="presParOf" srcId="{E27D8FE3-A173-49C9-9D80-0A7140E5AC25}" destId="{0D4A7BBB-6629-404D-9F28-80874B160FB8}" srcOrd="0" destOrd="0" presId="urn:microsoft.com/office/officeart/2005/8/layout/list1"/>
    <dgm:cxn modelId="{1AA57B20-E57A-41DA-B9E1-EF84272FE62A}" type="presParOf" srcId="{E27D8FE3-A173-49C9-9D80-0A7140E5AC25}" destId="{14924F70-B0F0-46B5-BB8C-C6390C0D25F8}" srcOrd="1" destOrd="0" presId="urn:microsoft.com/office/officeart/2005/8/layout/list1"/>
    <dgm:cxn modelId="{C3764583-4A4F-463E-9E98-6F832536A5EC}" type="presParOf" srcId="{9CD97D92-3EDD-4B25-8FE9-09FA16916E02}" destId="{1C963C71-77F1-4141-B7A0-D2952F4B449A}" srcOrd="9" destOrd="0" presId="urn:microsoft.com/office/officeart/2005/8/layout/list1"/>
    <dgm:cxn modelId="{F3DD48C3-4B95-4BC1-BC77-1BC1DD8C2BE6}" type="presParOf" srcId="{9CD97D92-3EDD-4B25-8FE9-09FA16916E02}" destId="{02302FC1-794D-470A-A62F-56BB0D75707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E22888-F19A-42C4-90C7-DC71F3854CE0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8991A3-64B8-49E3-AACF-E12640A89246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E1D6C6-91E9-4169-AF15-AC133E4929A5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As this duty is not included in Unit 1 Job descriptions, it is TAAAC’s position this responsibility should not fall on Unit 1 staff, without bargaining.</a:t>
          </a:r>
        </a:p>
      </dsp:txBody>
      <dsp:txXfrm>
        <a:off x="1437631" y="531"/>
        <a:ext cx="9077968" cy="1244702"/>
      </dsp:txXfrm>
    </dsp:sp>
    <dsp:sp modelId="{AC164C25-132C-4668-A5A2-806C96059C46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CD64EF-A8EE-48DD-96AE-433B62710AF6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EF171-CA56-4AEF-BE3D-EC77B0A5DFD2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This task unnecessarily, pulls Unit 1 staff from their primary responsibilities. </a:t>
          </a:r>
        </a:p>
      </dsp:txBody>
      <dsp:txXfrm>
        <a:off x="1437631" y="1556410"/>
        <a:ext cx="9077968" cy="1244702"/>
      </dsp:txXfrm>
    </dsp:sp>
    <dsp:sp modelId="{9870DBBF-70AB-435E-B639-37F3912FFB9B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2ABAB6-5C6B-4C55-B8DE-21968120A90E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CE4CEA-DCB7-4683-A900-FA4D60AF47F6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There is not opposition to communication and collaboration on planning for other staff to implementing toileting needs, nor acting as a witness for other staff if no additional staff is able and not unduly inferring with Unit 1 primary instructional responsibilities. </a:t>
          </a:r>
        </a:p>
      </dsp:txBody>
      <dsp:txXfrm>
        <a:off x="1437631" y="3112289"/>
        <a:ext cx="9077968" cy="12447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5863D4-7DAD-4021-958E-F431F721023E}">
      <dsp:nvSpPr>
        <dsp:cNvPr id="0" name=""/>
        <dsp:cNvSpPr/>
      </dsp:nvSpPr>
      <dsp:spPr>
        <a:xfrm>
          <a:off x="7655" y="489141"/>
          <a:ext cx="473513" cy="473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1562A9-4A0C-43C8-8D4B-1C0127078DF9}">
      <dsp:nvSpPr>
        <dsp:cNvPr id="0" name=""/>
        <dsp:cNvSpPr/>
      </dsp:nvSpPr>
      <dsp:spPr>
        <a:xfrm>
          <a:off x="7655" y="1107738"/>
          <a:ext cx="1352896" cy="174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Do not refuse, BUT …</a:t>
          </a:r>
        </a:p>
      </dsp:txBody>
      <dsp:txXfrm>
        <a:off x="7655" y="1107738"/>
        <a:ext cx="1352896" cy="1740470"/>
      </dsp:txXfrm>
    </dsp:sp>
    <dsp:sp modelId="{CF6579C4-C0FD-4ECC-BA9B-42215635F151}">
      <dsp:nvSpPr>
        <dsp:cNvPr id="0" name=""/>
        <dsp:cNvSpPr/>
      </dsp:nvSpPr>
      <dsp:spPr>
        <a:xfrm>
          <a:off x="7655" y="2915689"/>
          <a:ext cx="1352896" cy="94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171BA2-843F-46D5-8DF5-F35B19148346}">
      <dsp:nvSpPr>
        <dsp:cNvPr id="0" name=""/>
        <dsp:cNvSpPr/>
      </dsp:nvSpPr>
      <dsp:spPr>
        <a:xfrm>
          <a:off x="1597308" y="489141"/>
          <a:ext cx="473513" cy="473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E8260-E777-46F6-89E8-EE0A7F364867}">
      <dsp:nvSpPr>
        <dsp:cNvPr id="0" name=""/>
        <dsp:cNvSpPr/>
      </dsp:nvSpPr>
      <dsp:spPr>
        <a:xfrm>
          <a:off x="1597308" y="1107738"/>
          <a:ext cx="1352896" cy="174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Be clear that you are not being insubordinate.</a:t>
          </a:r>
        </a:p>
      </dsp:txBody>
      <dsp:txXfrm>
        <a:off x="1597308" y="1107738"/>
        <a:ext cx="1352896" cy="1740470"/>
      </dsp:txXfrm>
    </dsp:sp>
    <dsp:sp modelId="{2E4D4631-0C84-43B9-9DB7-447445C89A3B}">
      <dsp:nvSpPr>
        <dsp:cNvPr id="0" name=""/>
        <dsp:cNvSpPr/>
      </dsp:nvSpPr>
      <dsp:spPr>
        <a:xfrm>
          <a:off x="1597308" y="2915689"/>
          <a:ext cx="1352896" cy="94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“I in no way am being insubordinate, but I am confused and have questions.”</a:t>
          </a:r>
        </a:p>
      </dsp:txBody>
      <dsp:txXfrm>
        <a:off x="1597308" y="2915689"/>
        <a:ext cx="1352896" cy="946507"/>
      </dsp:txXfrm>
    </dsp:sp>
    <dsp:sp modelId="{CD5621D1-458A-4282-9129-7B8B8049223D}">
      <dsp:nvSpPr>
        <dsp:cNvPr id="0" name=""/>
        <dsp:cNvSpPr/>
      </dsp:nvSpPr>
      <dsp:spPr>
        <a:xfrm>
          <a:off x="3186961" y="489141"/>
          <a:ext cx="473513" cy="473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F007C0-DC29-4C82-A56A-6F629B7124C4}">
      <dsp:nvSpPr>
        <dsp:cNvPr id="0" name=""/>
        <dsp:cNvSpPr/>
      </dsp:nvSpPr>
      <dsp:spPr>
        <a:xfrm>
          <a:off x="3186961" y="1107738"/>
          <a:ext cx="1352896" cy="174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Be clear it is your understanding this is not your job responsibility.</a:t>
          </a:r>
        </a:p>
      </dsp:txBody>
      <dsp:txXfrm>
        <a:off x="3186961" y="1107738"/>
        <a:ext cx="1352896" cy="1740470"/>
      </dsp:txXfrm>
    </dsp:sp>
    <dsp:sp modelId="{635E1354-12DD-482D-BC51-AB5719B82FE6}">
      <dsp:nvSpPr>
        <dsp:cNvPr id="0" name=""/>
        <dsp:cNvSpPr/>
      </dsp:nvSpPr>
      <dsp:spPr>
        <a:xfrm>
          <a:off x="3186961" y="2915689"/>
          <a:ext cx="1352896" cy="94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“Don’t other staff members have this duty in their job description? I don’t believe I do. Shouldn’t this fall on them? Can I support in another way?” </a:t>
          </a:r>
        </a:p>
      </dsp:txBody>
      <dsp:txXfrm>
        <a:off x="3186961" y="2915689"/>
        <a:ext cx="1352896" cy="946507"/>
      </dsp:txXfrm>
    </dsp:sp>
    <dsp:sp modelId="{85A61670-6C94-44E1-BEA0-B2933B8CA0B5}">
      <dsp:nvSpPr>
        <dsp:cNvPr id="0" name=""/>
        <dsp:cNvSpPr/>
      </dsp:nvSpPr>
      <dsp:spPr>
        <a:xfrm>
          <a:off x="4776614" y="489141"/>
          <a:ext cx="473513" cy="473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9B4D6-695A-4E89-89F9-435ABED9BC28}">
      <dsp:nvSpPr>
        <dsp:cNvPr id="0" name=""/>
        <dsp:cNvSpPr/>
      </dsp:nvSpPr>
      <dsp:spPr>
        <a:xfrm>
          <a:off x="4776614" y="1107738"/>
          <a:ext cx="1352896" cy="174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Ask that this be demonstrated by administration.</a:t>
          </a:r>
        </a:p>
      </dsp:txBody>
      <dsp:txXfrm>
        <a:off x="4776614" y="1107738"/>
        <a:ext cx="1352896" cy="1740470"/>
      </dsp:txXfrm>
    </dsp:sp>
    <dsp:sp modelId="{31AD124B-70AC-4A99-993F-A11417783B50}">
      <dsp:nvSpPr>
        <dsp:cNvPr id="0" name=""/>
        <dsp:cNvSpPr/>
      </dsp:nvSpPr>
      <dsp:spPr>
        <a:xfrm>
          <a:off x="4776614" y="2915689"/>
          <a:ext cx="1352896" cy="94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“I am very unsure about this can you demonstrate this for me?”</a:t>
          </a:r>
        </a:p>
      </dsp:txBody>
      <dsp:txXfrm>
        <a:off x="4776614" y="2915689"/>
        <a:ext cx="1352896" cy="946507"/>
      </dsp:txXfrm>
    </dsp:sp>
    <dsp:sp modelId="{7BA61FC3-B3EC-464C-AEE2-D6354BDE87CE}">
      <dsp:nvSpPr>
        <dsp:cNvPr id="0" name=""/>
        <dsp:cNvSpPr/>
      </dsp:nvSpPr>
      <dsp:spPr>
        <a:xfrm>
          <a:off x="6366267" y="489141"/>
          <a:ext cx="473513" cy="473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1C3AD0-0F27-4A8B-8A21-73E5AA3ABFCA}">
      <dsp:nvSpPr>
        <dsp:cNvPr id="0" name=""/>
        <dsp:cNvSpPr/>
      </dsp:nvSpPr>
      <dsp:spPr>
        <a:xfrm>
          <a:off x="6366267" y="1107738"/>
          <a:ext cx="1352896" cy="174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Ask for Guidance</a:t>
          </a:r>
        </a:p>
      </dsp:txBody>
      <dsp:txXfrm>
        <a:off x="6366267" y="1107738"/>
        <a:ext cx="1352896" cy="1740470"/>
      </dsp:txXfrm>
    </dsp:sp>
    <dsp:sp modelId="{EE8A0BFB-10F0-43DA-8F06-1A36C5E4CE84}">
      <dsp:nvSpPr>
        <dsp:cNvPr id="0" name=""/>
        <dsp:cNvSpPr/>
      </dsp:nvSpPr>
      <dsp:spPr>
        <a:xfrm>
          <a:off x="6366267" y="2915689"/>
          <a:ext cx="1352896" cy="94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“I don’t feel comfortable doing this, especially without training, could this duty fall to someone else, at least until I am trained? ”</a:t>
          </a:r>
        </a:p>
      </dsp:txBody>
      <dsp:txXfrm>
        <a:off x="6366267" y="2915689"/>
        <a:ext cx="1352896" cy="946507"/>
      </dsp:txXfrm>
    </dsp:sp>
    <dsp:sp modelId="{37506B71-0A84-4F4D-ABE9-6FD0EFC4CDA9}">
      <dsp:nvSpPr>
        <dsp:cNvPr id="0" name=""/>
        <dsp:cNvSpPr/>
      </dsp:nvSpPr>
      <dsp:spPr>
        <a:xfrm>
          <a:off x="7955920" y="489141"/>
          <a:ext cx="473513" cy="473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822D43-CC5B-45B7-A86A-5F747EF9B4DF}">
      <dsp:nvSpPr>
        <dsp:cNvPr id="0" name=""/>
        <dsp:cNvSpPr/>
      </dsp:nvSpPr>
      <dsp:spPr>
        <a:xfrm>
          <a:off x="7955920" y="1107738"/>
          <a:ext cx="1352896" cy="174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Ask for a witness</a:t>
          </a:r>
        </a:p>
      </dsp:txBody>
      <dsp:txXfrm>
        <a:off x="7955920" y="1107738"/>
        <a:ext cx="1352896" cy="1740470"/>
      </dsp:txXfrm>
    </dsp:sp>
    <dsp:sp modelId="{36176DA9-ED9E-4ACC-87D6-8E12C5D50E65}">
      <dsp:nvSpPr>
        <dsp:cNvPr id="0" name=""/>
        <dsp:cNvSpPr/>
      </dsp:nvSpPr>
      <dsp:spPr>
        <a:xfrm>
          <a:off x="7955920" y="2915689"/>
          <a:ext cx="1352896" cy="94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“If this can’t wait for training, can you or another staff member act as a witness? How can you ensure this is regularly available?”</a:t>
          </a:r>
        </a:p>
      </dsp:txBody>
      <dsp:txXfrm>
        <a:off x="7955920" y="2915689"/>
        <a:ext cx="1352896" cy="946507"/>
      </dsp:txXfrm>
    </dsp:sp>
    <dsp:sp modelId="{7D3F8977-5C22-49CC-8F9C-BC07F06DFF94}">
      <dsp:nvSpPr>
        <dsp:cNvPr id="0" name=""/>
        <dsp:cNvSpPr/>
      </dsp:nvSpPr>
      <dsp:spPr>
        <a:xfrm>
          <a:off x="9545573" y="489141"/>
          <a:ext cx="473513" cy="473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1FAB8-D762-4293-9710-B8DE02A3D097}">
      <dsp:nvSpPr>
        <dsp:cNvPr id="0" name=""/>
        <dsp:cNvSpPr/>
      </dsp:nvSpPr>
      <dsp:spPr>
        <a:xfrm>
          <a:off x="9545573" y="1107738"/>
          <a:ext cx="1352896" cy="174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 dirty="0"/>
            <a:t>Document your actions, questions and administrative responses.  (email or dated witnessed statements)</a:t>
          </a:r>
        </a:p>
      </dsp:txBody>
      <dsp:txXfrm>
        <a:off x="9545573" y="1107738"/>
        <a:ext cx="1352896" cy="1740470"/>
      </dsp:txXfrm>
    </dsp:sp>
    <dsp:sp modelId="{41CB2243-044D-41F9-B66E-39BD2FC29880}">
      <dsp:nvSpPr>
        <dsp:cNvPr id="0" name=""/>
        <dsp:cNvSpPr/>
      </dsp:nvSpPr>
      <dsp:spPr>
        <a:xfrm>
          <a:off x="9545573" y="2915689"/>
          <a:ext cx="1352896" cy="94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82B9F-3208-4C02-BF55-67FC3E9A7798}">
      <dsp:nvSpPr>
        <dsp:cNvPr id="0" name=""/>
        <dsp:cNvSpPr/>
      </dsp:nvSpPr>
      <dsp:spPr>
        <a:xfrm>
          <a:off x="853" y="21822"/>
          <a:ext cx="3457633" cy="41491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537" tIns="0" rIns="341537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/>
            <a:t>direct order from a supervisor, </a:t>
          </a:r>
          <a:endParaRPr lang="en-US" sz="2600" kern="1200"/>
        </a:p>
      </dsp:txBody>
      <dsp:txXfrm>
        <a:off x="853" y="1681486"/>
        <a:ext cx="3457633" cy="2489496"/>
      </dsp:txXfrm>
    </dsp:sp>
    <dsp:sp modelId="{401B1071-8A38-4D21-86C2-9929535D1229}">
      <dsp:nvSpPr>
        <dsp:cNvPr id="0" name=""/>
        <dsp:cNvSpPr/>
      </dsp:nvSpPr>
      <dsp:spPr>
        <a:xfrm>
          <a:off x="853" y="21822"/>
          <a:ext cx="3457633" cy="1659664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537" tIns="165100" rIns="34153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53" y="21822"/>
        <a:ext cx="3457633" cy="1659664"/>
      </dsp:txXfrm>
    </dsp:sp>
    <dsp:sp modelId="{22791A6E-CC3E-4944-9489-4E50A40B5290}">
      <dsp:nvSpPr>
        <dsp:cNvPr id="0" name=""/>
        <dsp:cNvSpPr/>
      </dsp:nvSpPr>
      <dsp:spPr>
        <a:xfrm>
          <a:off x="3735097" y="21822"/>
          <a:ext cx="3457633" cy="4149160"/>
        </a:xfrm>
        <a:prstGeom prst="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537" tIns="0" rIns="341537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/>
            <a:t>knowing and intentional refusal, </a:t>
          </a:r>
          <a:endParaRPr lang="en-US" sz="2600" kern="1200"/>
        </a:p>
      </dsp:txBody>
      <dsp:txXfrm>
        <a:off x="3735097" y="1681486"/>
        <a:ext cx="3457633" cy="2489496"/>
      </dsp:txXfrm>
    </dsp:sp>
    <dsp:sp modelId="{F3255E89-C048-4697-A8D4-D21857FDE319}">
      <dsp:nvSpPr>
        <dsp:cNvPr id="0" name=""/>
        <dsp:cNvSpPr/>
      </dsp:nvSpPr>
      <dsp:spPr>
        <a:xfrm>
          <a:off x="3735097" y="21822"/>
          <a:ext cx="3457633" cy="1659664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537" tIns="165100" rIns="34153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735097" y="21822"/>
        <a:ext cx="3457633" cy="1659664"/>
      </dsp:txXfrm>
    </dsp:sp>
    <dsp:sp modelId="{010C5352-80F3-42FC-97CC-0AE9C9E11796}">
      <dsp:nvSpPr>
        <dsp:cNvPr id="0" name=""/>
        <dsp:cNvSpPr/>
      </dsp:nvSpPr>
      <dsp:spPr>
        <a:xfrm>
          <a:off x="7469341" y="21822"/>
          <a:ext cx="3457633" cy="4149160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537" tIns="0" rIns="341537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 baseline="0" dirty="0"/>
            <a:t>and the employee had reason to know there would be consequences for their refusal.</a:t>
          </a:r>
          <a:endParaRPr lang="en-US" sz="2600" kern="1200" dirty="0"/>
        </a:p>
      </dsp:txBody>
      <dsp:txXfrm>
        <a:off x="7469341" y="1681486"/>
        <a:ext cx="3457633" cy="2489496"/>
      </dsp:txXfrm>
    </dsp:sp>
    <dsp:sp modelId="{078B23B2-E784-4199-AB65-B318D2A08765}">
      <dsp:nvSpPr>
        <dsp:cNvPr id="0" name=""/>
        <dsp:cNvSpPr/>
      </dsp:nvSpPr>
      <dsp:spPr>
        <a:xfrm>
          <a:off x="7469341" y="21822"/>
          <a:ext cx="3457633" cy="1659664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537" tIns="165100" rIns="34153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469341" y="21822"/>
        <a:ext cx="3457633" cy="16596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A34CE-A209-4D30-B502-975E9FAF00F9}">
      <dsp:nvSpPr>
        <dsp:cNvPr id="0" name=""/>
        <dsp:cNvSpPr/>
      </dsp:nvSpPr>
      <dsp:spPr>
        <a:xfrm>
          <a:off x="0" y="381087"/>
          <a:ext cx="6666833" cy="1767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54076" rIns="517420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A direct order from a supervisor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Knowingly (or should reasonably know), and an intentional refusal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With reason to know there would be consequences for refusal</a:t>
          </a:r>
        </a:p>
      </dsp:txBody>
      <dsp:txXfrm>
        <a:off x="0" y="381087"/>
        <a:ext cx="6666833" cy="1767150"/>
      </dsp:txXfrm>
    </dsp:sp>
    <dsp:sp modelId="{FAAEB5DE-8F5A-40AF-84C4-D3DBAC5FB1EB}">
      <dsp:nvSpPr>
        <dsp:cNvPr id="0" name=""/>
        <dsp:cNvSpPr/>
      </dsp:nvSpPr>
      <dsp:spPr>
        <a:xfrm>
          <a:off x="333341" y="130167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To be insubordinate:</a:t>
          </a:r>
        </a:p>
      </dsp:txBody>
      <dsp:txXfrm>
        <a:off x="357839" y="154665"/>
        <a:ext cx="4617787" cy="452844"/>
      </dsp:txXfrm>
    </dsp:sp>
    <dsp:sp modelId="{A8AEB7EC-1771-44B4-9146-2C641C848CFC}">
      <dsp:nvSpPr>
        <dsp:cNvPr id="0" name=""/>
        <dsp:cNvSpPr/>
      </dsp:nvSpPr>
      <dsp:spPr>
        <a:xfrm>
          <a:off x="0" y="2490957"/>
          <a:ext cx="6666833" cy="1767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54076" rIns="517420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Asking clarifying questions.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Refusing to violate  Federal, State, or local law including school policy. This should be questioned, stated and cited.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Refusing to place self or others in </a:t>
          </a:r>
          <a:r>
            <a:rPr lang="en-US" sz="1700" u="sng" kern="1200" dirty="0"/>
            <a:t>imminent </a:t>
          </a:r>
          <a:r>
            <a:rPr lang="en-US" sz="1700" kern="1200" dirty="0"/>
            <a:t>physical danger. This should be questioned, stated and cited.</a:t>
          </a:r>
        </a:p>
      </dsp:txBody>
      <dsp:txXfrm>
        <a:off x="0" y="2490957"/>
        <a:ext cx="6666833" cy="1767150"/>
      </dsp:txXfrm>
    </dsp:sp>
    <dsp:sp modelId="{F79DF0BB-F027-4D08-973B-B8C7B11D5581}">
      <dsp:nvSpPr>
        <dsp:cNvPr id="0" name=""/>
        <dsp:cNvSpPr/>
      </dsp:nvSpPr>
      <dsp:spPr>
        <a:xfrm>
          <a:off x="333341" y="2240037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Insubordination is not:</a:t>
          </a:r>
        </a:p>
      </dsp:txBody>
      <dsp:txXfrm>
        <a:off x="357839" y="2264535"/>
        <a:ext cx="4617787" cy="452844"/>
      </dsp:txXfrm>
    </dsp:sp>
    <dsp:sp modelId="{02302FC1-794D-470A-A62F-56BB0D757075}">
      <dsp:nvSpPr>
        <dsp:cNvPr id="0" name=""/>
        <dsp:cNvSpPr/>
      </dsp:nvSpPr>
      <dsp:spPr>
        <a:xfrm>
          <a:off x="0" y="4600827"/>
          <a:ext cx="6666833" cy="7229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54076" rIns="517420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Contact your Building Rep and/or UniServ Director</a:t>
          </a:r>
        </a:p>
      </dsp:txBody>
      <dsp:txXfrm>
        <a:off x="0" y="4600827"/>
        <a:ext cx="6666833" cy="722925"/>
      </dsp:txXfrm>
    </dsp:sp>
    <dsp:sp modelId="{14924F70-B0F0-46B5-BB8C-C6390C0D25F8}">
      <dsp:nvSpPr>
        <dsp:cNvPr id="0" name=""/>
        <dsp:cNvSpPr/>
      </dsp:nvSpPr>
      <dsp:spPr>
        <a:xfrm>
          <a:off x="333341" y="4349907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QUESTION, COMPLY, GRIEVE </a:t>
          </a:r>
        </a:p>
      </dsp:txBody>
      <dsp:txXfrm>
        <a:off x="357839" y="4374405"/>
        <a:ext cx="4617787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#7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6AD8F-9DFD-7131-CB9F-22142B041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AD84C6-C25A-8BC1-B183-2F9BE1FC7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55609D-2380-B5B7-4998-9155B5C86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FD9516-8AF9-5CC1-A585-A20A5DE7B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E4FA8-7D87-6AD5-53F2-4D05C493D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187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F466B-A9D9-E5BE-9B69-513FA1533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FFA92-5B73-EA91-F7F4-1608E0A744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41889-5700-3C5E-2F6F-B94630E09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FF24C-41BC-7021-42EF-774E6F9A7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D73DB-0CAD-4F32-21CE-F2D0D7BAD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57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99777-56CE-0844-9BDD-AE1D0C762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5BBB9-D345-545F-4DC2-1ADD42F482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FBD04-E582-F372-83CB-3F730CF9C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CF4B8-0681-7360-9AD8-70D476E03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335B5-2A14-FCD8-217D-B24A0B0B7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04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4CDBA-145E-4A81-422A-C17C15D4B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C27AC-9C17-8199-A371-2E89D62434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B6C20C-2179-6B8C-326E-DB7B8DA9DF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C788DC-F126-C53A-D2EA-AA0CAE2E1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FAF45A-7854-9097-703F-32E096927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C0B754-922A-F82C-8DF7-D2D411C18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385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4D580-98BD-6CB4-46BB-9A921846D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881B9-81D0-A3F6-C7E0-999836860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8A46CD-940B-B1B7-34B0-FB025E6D61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C71240-3273-18F4-603D-4B74AE77C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12EF2A-644C-D567-36C6-D02742C335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A9BA97-1172-E26B-FC3D-20BBD8CD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FB91F5-3C55-A165-6641-D82734AA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E9372C-D7B4-0E5E-E318-D6EF354F3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66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390F3-D655-0585-699A-1D3CDBC0A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C35780-79B4-052C-C0A6-E1C835EE7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2B76AD-3919-AD37-0654-D16BE7D0D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68E77-8490-8148-8564-E40F57C2C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187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461794-83CB-7737-7233-64E40F0A1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EBE40D-F01E-0259-90A9-1C41FCFE2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6983E-0816-E5F6-8D5C-01B4EB950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50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2FED7-0A1C-2BB3-7EC6-ECFAA138C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F98DE-CA1E-ED8E-446D-4CB8456D4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D4C52-B72E-980E-3B1D-90701D0960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67E80C-D5BC-01D3-3E97-140CFCB63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CBFC63-D26C-5D86-A011-0AB150AFF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150D93-47A3-E864-6C09-FE6A34DEF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323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01658-A500-B50C-2CA2-5F16A781B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642601-3F26-7B9B-B328-B481D894D6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8082EA-3F79-8138-35CF-2B523A6E89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4785D5-C224-D6E6-7DFC-082BD1E73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939AC5-1FE5-9300-ED63-0EE7F7E43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2E743A-FA83-D4B7-8763-EA788870C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365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DA379-F16E-BA71-2337-1B6B96AFF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1F0F41-515A-B0F6-F6C6-8CA129763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0959D-DE72-7475-714D-FDAA75A03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577C1-9692-B3D7-1311-0B906143F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933A8-D0A1-DDDF-7DC1-30353B7EC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586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4CA997-19D1-424B-BA7D-A72FF86F24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DF33D9-A7ED-CDED-5512-C7FB932779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1D55C7-3AA8-C276-2BA0-604629F7D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1C6CD-FC22-9EB5-2106-49B11F06A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5BB0D-290E-DB84-3A94-9095FB2F3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198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E76CA1-D296-BB4B-3D99-46F21BB55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0A2BE8-5146-9A73-DEDB-9695F1153F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28CE3-4FED-83C3-08C6-D5B43893B7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626332-1043-447B-A9AF-F04D5B22D85B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5D0E3-E08C-3CCA-732D-A1732C2CBD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E3443-9006-D6CF-942B-EEDB9284AA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3ACD11-E5DC-4E3C-A99E-662518E1A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472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8212E-2C8A-E645-4FFC-FC03A6E6D4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rmAutofit/>
          </a:bodyPr>
          <a:lstStyle/>
          <a:p>
            <a:pPr algn="r"/>
            <a:r>
              <a:rPr lang="en-US" sz="4800">
                <a:solidFill>
                  <a:srgbClr val="FFFFFF"/>
                </a:solidFill>
              </a:rPr>
              <a:t>TAAAC Toileting Guidance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EAC334-93B4-DCF5-E0B1-EF34B9784A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874" y="4797188"/>
            <a:ext cx="6051236" cy="1241828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Union position &amp; Guidance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54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CBA5CF-331D-3903-9F6D-94F82744E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dirty="0"/>
              <a:t>Not included in Unit 1 Jobs Description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1622AC5-C19C-0370-EACC-33067C6ADA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1430166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6969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447B1-4F09-806F-6D30-1516A24C2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to do if asked to provide direct toileting assistance </a:t>
            </a:r>
            <a:endParaRPr lang="en-US" dirty="0"/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CD32AF11-EE42-1181-4ADE-C68EF54418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8324714"/>
              </p:ext>
            </p:extLst>
          </p:nvPr>
        </p:nvGraphicFramePr>
        <p:xfrm>
          <a:off x="838199" y="1825625"/>
          <a:ext cx="10906125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7131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98D6-ADF5-44A3-29EE-30F84AE22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US" sz="4000">
                <a:solidFill>
                  <a:schemeClr val="bg1"/>
                </a:solidFill>
              </a:rPr>
              <a:t>Alternative Statement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CE7D6B-EEB1-6BE2-7F09-66DAB7610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>
            <a:normAutofit/>
          </a:bodyPr>
          <a:lstStyle/>
          <a:p>
            <a:r>
              <a:rPr lang="en-US" sz="2400"/>
              <a:t>“I don’t feel comfortable doing this without training and don’t believe that this is in the scope of my work responsibilities. If you are ordering me to do this, then I insist I have a witness. How will you make sure that happens?”</a:t>
            </a:r>
          </a:p>
        </p:txBody>
      </p:sp>
    </p:spTree>
    <p:extLst>
      <p:ext uri="{BB962C8B-B14F-4D97-AF65-F5344CB8AC3E}">
        <p14:creationId xmlns:p14="http://schemas.microsoft.com/office/powerpoint/2010/main" val="1946381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FC26CC-5EB9-D28B-90C8-9F0894308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Insubordination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2372FDC9-821A-6849-7DF5-125EEAFF9C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619146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3009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9E79F4-4A6F-B9FF-28C4-5AB3C2F68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100">
                <a:solidFill>
                  <a:srgbClr val="FFFFFF"/>
                </a:solidFill>
              </a:rPr>
              <a:t>DO NOT BE INSUBORDINATE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AB2349-560A-5D72-3B84-D22933B908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208751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081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58910F28-E35B-49DB-8DE8-0DD5612EB8A2}">
  <we:reference id="WA104380519" version="3.7.0.0" store="Omex" storeType="OMEX"/>
  <we:alternateReferences>
    <we:reference id="WA104380519" version="3.7.0.0" store="WA104380519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5667</TotalTime>
  <Words>467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Office Theme</vt:lpstr>
      <vt:lpstr>TAAAC Toileting Guidance</vt:lpstr>
      <vt:lpstr>Not included in Unit 1 Jobs Description</vt:lpstr>
      <vt:lpstr>What to do if asked to provide direct toileting assistance </vt:lpstr>
      <vt:lpstr>Alternative Statement</vt:lpstr>
      <vt:lpstr>Insubordination</vt:lpstr>
      <vt:lpstr>DO NOT BE INSUBORDINATE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Connerton, Robert [MD]</dc:creator>
  <cp:lastModifiedBy>Connerton, Robert [MD]</cp:lastModifiedBy>
  <cp:revision>6</cp:revision>
  <dcterms:created xsi:type="dcterms:W3CDTF">2026-08-24T15:58:37Z</dcterms:created>
  <dcterms:modified xsi:type="dcterms:W3CDTF">2026-08-31T18:45:17Z</dcterms:modified>
</cp:coreProperties>
</file>