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61" r:id="rId4"/>
    <p:sldId id="258" r:id="rId5"/>
    <p:sldId id="259" r:id="rId6"/>
    <p:sldId id="260"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A5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2689" autoAdjust="0"/>
  </p:normalViewPr>
  <p:slideViewPr>
    <p:cSldViewPr snapToGrid="0">
      <p:cViewPr varScale="1">
        <p:scale>
          <a:sx n="34" d="100"/>
          <a:sy n="34" d="100"/>
        </p:scale>
        <p:origin x="1852"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1D05C0-8775-4334-828D-27F560970884}"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D077F945-B069-4C49-9F85-042116D74A79}">
      <dgm:prSet/>
      <dgm:spPr/>
      <dgm:t>
        <a:bodyPr/>
        <a:lstStyle/>
        <a:p>
          <a:r>
            <a:rPr lang="en-US" b="1">
              <a:latin typeface="Raleway" pitchFamily="2" charset="0"/>
            </a:rPr>
            <a:t>Nominations</a:t>
          </a:r>
        </a:p>
      </dgm:t>
    </dgm:pt>
    <dgm:pt modelId="{518AA776-1DAF-42D5-B85D-251A37BD838D}" type="parTrans" cxnId="{A0C12E11-17DF-45D4-BE1D-B9A3878735D5}">
      <dgm:prSet/>
      <dgm:spPr/>
      <dgm:t>
        <a:bodyPr/>
        <a:lstStyle/>
        <a:p>
          <a:endParaRPr lang="en-US" b="1">
            <a:latin typeface="Raleway" pitchFamily="2" charset="0"/>
          </a:endParaRPr>
        </a:p>
      </dgm:t>
    </dgm:pt>
    <dgm:pt modelId="{663AA8E9-1C3E-4A0D-B943-630195806DAB}" type="sibTrans" cxnId="{A0C12E11-17DF-45D4-BE1D-B9A3878735D5}">
      <dgm:prSet/>
      <dgm:spPr/>
      <dgm:t>
        <a:bodyPr/>
        <a:lstStyle/>
        <a:p>
          <a:endParaRPr lang="en-US" b="1">
            <a:latin typeface="Raleway" pitchFamily="2" charset="0"/>
          </a:endParaRPr>
        </a:p>
      </dgm:t>
    </dgm:pt>
    <dgm:pt modelId="{A1B94AFB-3FFC-47B5-B5DC-78DECC45A24D}">
      <dgm:prSet/>
      <dgm:spPr/>
      <dgm:t>
        <a:bodyPr/>
        <a:lstStyle/>
        <a:p>
          <a:r>
            <a:rPr lang="en-US" b="1">
              <a:latin typeface="Raleway" pitchFamily="2" charset="0"/>
            </a:rPr>
            <a:t>Government Relations Update</a:t>
          </a:r>
        </a:p>
      </dgm:t>
    </dgm:pt>
    <dgm:pt modelId="{729FCBDE-1582-4B4E-B5D2-7497CC48CB54}" type="parTrans" cxnId="{8CF78BD8-0EB0-4AA8-90C4-14AB2684B21A}">
      <dgm:prSet/>
      <dgm:spPr/>
      <dgm:t>
        <a:bodyPr/>
        <a:lstStyle/>
        <a:p>
          <a:endParaRPr lang="en-US" b="1">
            <a:latin typeface="Raleway" pitchFamily="2" charset="0"/>
          </a:endParaRPr>
        </a:p>
      </dgm:t>
    </dgm:pt>
    <dgm:pt modelId="{07E3BCDD-A02C-4E59-878E-6785D45E0A5E}" type="sibTrans" cxnId="{8CF78BD8-0EB0-4AA8-90C4-14AB2684B21A}">
      <dgm:prSet/>
      <dgm:spPr/>
      <dgm:t>
        <a:bodyPr/>
        <a:lstStyle/>
        <a:p>
          <a:endParaRPr lang="en-US" b="1">
            <a:latin typeface="Raleway" pitchFamily="2" charset="0"/>
          </a:endParaRPr>
        </a:p>
      </dgm:t>
    </dgm:pt>
    <dgm:pt modelId="{A4426D1F-FF25-432F-8173-C164926620A5}">
      <dgm:prSet/>
      <dgm:spPr/>
      <dgm:t>
        <a:bodyPr/>
        <a:lstStyle/>
        <a:p>
          <a:r>
            <a:rPr lang="en-US" b="1">
              <a:latin typeface="Raleway" pitchFamily="2" charset="0"/>
            </a:rPr>
            <a:t>Hot Topic Collaborative</a:t>
          </a:r>
        </a:p>
      </dgm:t>
    </dgm:pt>
    <dgm:pt modelId="{91B24192-7CE5-420B-90C5-869EE63053F7}" type="parTrans" cxnId="{300928D6-184A-451E-BCE0-D2F1B2E3DDCE}">
      <dgm:prSet/>
      <dgm:spPr/>
      <dgm:t>
        <a:bodyPr/>
        <a:lstStyle/>
        <a:p>
          <a:endParaRPr lang="en-US" b="1">
            <a:latin typeface="Raleway" pitchFamily="2" charset="0"/>
          </a:endParaRPr>
        </a:p>
      </dgm:t>
    </dgm:pt>
    <dgm:pt modelId="{E2437BDF-3E06-467A-98E7-DE31D57C691A}" type="sibTrans" cxnId="{300928D6-184A-451E-BCE0-D2F1B2E3DDCE}">
      <dgm:prSet/>
      <dgm:spPr/>
      <dgm:t>
        <a:bodyPr/>
        <a:lstStyle/>
        <a:p>
          <a:endParaRPr lang="en-US" b="1">
            <a:latin typeface="Raleway" pitchFamily="2" charset="0"/>
          </a:endParaRPr>
        </a:p>
      </dgm:t>
    </dgm:pt>
    <dgm:pt modelId="{D28AF528-EC6D-42C3-AC09-CA9D39D672F7}">
      <dgm:prSet/>
      <dgm:spPr/>
      <dgm:t>
        <a:bodyPr/>
        <a:lstStyle/>
        <a:p>
          <a:r>
            <a:rPr lang="en-US" b="1">
              <a:latin typeface="Raleway" pitchFamily="2" charset="0"/>
            </a:rPr>
            <a:t>Member Meetings</a:t>
          </a:r>
        </a:p>
      </dgm:t>
    </dgm:pt>
    <dgm:pt modelId="{D27FF8BC-3C7B-47D6-B3CA-C17711A05A7B}" type="parTrans" cxnId="{1A864E7E-2D2D-437A-8353-A5A31E03DF06}">
      <dgm:prSet/>
      <dgm:spPr/>
      <dgm:t>
        <a:bodyPr/>
        <a:lstStyle/>
        <a:p>
          <a:endParaRPr lang="en-US" b="1">
            <a:latin typeface="Raleway" pitchFamily="2" charset="0"/>
          </a:endParaRPr>
        </a:p>
      </dgm:t>
    </dgm:pt>
    <dgm:pt modelId="{65D390DA-6860-4D39-B903-93B712367F74}" type="sibTrans" cxnId="{1A864E7E-2D2D-437A-8353-A5A31E03DF06}">
      <dgm:prSet/>
      <dgm:spPr/>
      <dgm:t>
        <a:bodyPr/>
        <a:lstStyle/>
        <a:p>
          <a:endParaRPr lang="en-US" b="1">
            <a:latin typeface="Raleway" pitchFamily="2" charset="0"/>
          </a:endParaRPr>
        </a:p>
      </dgm:t>
    </dgm:pt>
    <dgm:pt modelId="{22D8BEB5-EB3D-4884-BB60-AB75A9D54B98}" type="pres">
      <dgm:prSet presAssocID="{011D05C0-8775-4334-828D-27F560970884}" presName="linear" presStyleCnt="0">
        <dgm:presLayoutVars>
          <dgm:animLvl val="lvl"/>
          <dgm:resizeHandles val="exact"/>
        </dgm:presLayoutVars>
      </dgm:prSet>
      <dgm:spPr/>
    </dgm:pt>
    <dgm:pt modelId="{0B155F6C-EE6E-4C9D-9F68-9F10265F8AD1}" type="pres">
      <dgm:prSet presAssocID="{D077F945-B069-4C49-9F85-042116D74A79}" presName="parentText" presStyleLbl="node1" presStyleIdx="0" presStyleCnt="4">
        <dgm:presLayoutVars>
          <dgm:chMax val="0"/>
          <dgm:bulletEnabled val="1"/>
        </dgm:presLayoutVars>
      </dgm:prSet>
      <dgm:spPr/>
    </dgm:pt>
    <dgm:pt modelId="{CAE684E7-7256-400B-B804-1A94BA95EA3B}" type="pres">
      <dgm:prSet presAssocID="{663AA8E9-1C3E-4A0D-B943-630195806DAB}" presName="spacer" presStyleCnt="0"/>
      <dgm:spPr/>
    </dgm:pt>
    <dgm:pt modelId="{5AE22EEC-10D2-4614-82CF-500CEF299BF3}" type="pres">
      <dgm:prSet presAssocID="{A1B94AFB-3FFC-47B5-B5DC-78DECC45A24D}" presName="parentText" presStyleLbl="node1" presStyleIdx="1" presStyleCnt="4">
        <dgm:presLayoutVars>
          <dgm:chMax val="0"/>
          <dgm:bulletEnabled val="1"/>
        </dgm:presLayoutVars>
      </dgm:prSet>
      <dgm:spPr/>
    </dgm:pt>
    <dgm:pt modelId="{FDA47F56-4431-4C25-8D62-678AE81816E2}" type="pres">
      <dgm:prSet presAssocID="{07E3BCDD-A02C-4E59-878E-6785D45E0A5E}" presName="spacer" presStyleCnt="0"/>
      <dgm:spPr/>
    </dgm:pt>
    <dgm:pt modelId="{04BC3009-3AE2-428F-93B5-1D7435DD0A84}" type="pres">
      <dgm:prSet presAssocID="{A4426D1F-FF25-432F-8173-C164926620A5}" presName="parentText" presStyleLbl="node1" presStyleIdx="2" presStyleCnt="4">
        <dgm:presLayoutVars>
          <dgm:chMax val="0"/>
          <dgm:bulletEnabled val="1"/>
        </dgm:presLayoutVars>
      </dgm:prSet>
      <dgm:spPr/>
    </dgm:pt>
    <dgm:pt modelId="{3B22EA82-161D-4D4D-8527-3520EA3F9299}" type="pres">
      <dgm:prSet presAssocID="{E2437BDF-3E06-467A-98E7-DE31D57C691A}" presName="spacer" presStyleCnt="0"/>
      <dgm:spPr/>
    </dgm:pt>
    <dgm:pt modelId="{C79BEF8A-C79C-406B-85BC-7D684F309BC3}" type="pres">
      <dgm:prSet presAssocID="{D28AF528-EC6D-42C3-AC09-CA9D39D672F7}" presName="parentText" presStyleLbl="node1" presStyleIdx="3" presStyleCnt="4">
        <dgm:presLayoutVars>
          <dgm:chMax val="0"/>
          <dgm:bulletEnabled val="1"/>
        </dgm:presLayoutVars>
      </dgm:prSet>
      <dgm:spPr/>
    </dgm:pt>
  </dgm:ptLst>
  <dgm:cxnLst>
    <dgm:cxn modelId="{A0C12E11-17DF-45D4-BE1D-B9A3878735D5}" srcId="{011D05C0-8775-4334-828D-27F560970884}" destId="{D077F945-B069-4C49-9F85-042116D74A79}" srcOrd="0" destOrd="0" parTransId="{518AA776-1DAF-42D5-B85D-251A37BD838D}" sibTransId="{663AA8E9-1C3E-4A0D-B943-630195806DAB}"/>
    <dgm:cxn modelId="{0DE6D147-B8A7-4997-9D29-C95D3C430C9B}" type="presOf" srcId="{A1B94AFB-3FFC-47B5-B5DC-78DECC45A24D}" destId="{5AE22EEC-10D2-4614-82CF-500CEF299BF3}" srcOrd="0" destOrd="0" presId="urn:microsoft.com/office/officeart/2005/8/layout/vList2"/>
    <dgm:cxn modelId="{97931153-1C4A-4624-8C2B-B574B6C62603}" type="presOf" srcId="{A4426D1F-FF25-432F-8173-C164926620A5}" destId="{04BC3009-3AE2-428F-93B5-1D7435DD0A84}" srcOrd="0" destOrd="0" presId="urn:microsoft.com/office/officeart/2005/8/layout/vList2"/>
    <dgm:cxn modelId="{1A864E7E-2D2D-437A-8353-A5A31E03DF06}" srcId="{011D05C0-8775-4334-828D-27F560970884}" destId="{D28AF528-EC6D-42C3-AC09-CA9D39D672F7}" srcOrd="3" destOrd="0" parTransId="{D27FF8BC-3C7B-47D6-B3CA-C17711A05A7B}" sibTransId="{65D390DA-6860-4D39-B903-93B712367F74}"/>
    <dgm:cxn modelId="{7E751E85-4ACD-4265-8DED-B73E4F93FBF2}" type="presOf" srcId="{011D05C0-8775-4334-828D-27F560970884}" destId="{22D8BEB5-EB3D-4884-BB60-AB75A9D54B98}" srcOrd="0" destOrd="0" presId="urn:microsoft.com/office/officeart/2005/8/layout/vList2"/>
    <dgm:cxn modelId="{F4AE62BC-8EFC-430B-A892-51F388B1B6EA}" type="presOf" srcId="{D077F945-B069-4C49-9F85-042116D74A79}" destId="{0B155F6C-EE6E-4C9D-9F68-9F10265F8AD1}" srcOrd="0" destOrd="0" presId="urn:microsoft.com/office/officeart/2005/8/layout/vList2"/>
    <dgm:cxn modelId="{300928D6-184A-451E-BCE0-D2F1B2E3DDCE}" srcId="{011D05C0-8775-4334-828D-27F560970884}" destId="{A4426D1F-FF25-432F-8173-C164926620A5}" srcOrd="2" destOrd="0" parTransId="{91B24192-7CE5-420B-90C5-869EE63053F7}" sibTransId="{E2437BDF-3E06-467A-98E7-DE31D57C691A}"/>
    <dgm:cxn modelId="{8CF78BD8-0EB0-4AA8-90C4-14AB2684B21A}" srcId="{011D05C0-8775-4334-828D-27F560970884}" destId="{A1B94AFB-3FFC-47B5-B5DC-78DECC45A24D}" srcOrd="1" destOrd="0" parTransId="{729FCBDE-1582-4B4E-B5D2-7497CC48CB54}" sibTransId="{07E3BCDD-A02C-4E59-878E-6785D45E0A5E}"/>
    <dgm:cxn modelId="{4F65F1F6-C0E3-44E5-A924-05F749406A54}" type="presOf" srcId="{D28AF528-EC6D-42C3-AC09-CA9D39D672F7}" destId="{C79BEF8A-C79C-406B-85BC-7D684F309BC3}" srcOrd="0" destOrd="0" presId="urn:microsoft.com/office/officeart/2005/8/layout/vList2"/>
    <dgm:cxn modelId="{3B8511EF-1349-485D-BB1D-DEB9FE8083F8}" type="presParOf" srcId="{22D8BEB5-EB3D-4884-BB60-AB75A9D54B98}" destId="{0B155F6C-EE6E-4C9D-9F68-9F10265F8AD1}" srcOrd="0" destOrd="0" presId="urn:microsoft.com/office/officeart/2005/8/layout/vList2"/>
    <dgm:cxn modelId="{0911F09F-AEAF-4A70-B957-388D836ABEB3}" type="presParOf" srcId="{22D8BEB5-EB3D-4884-BB60-AB75A9D54B98}" destId="{CAE684E7-7256-400B-B804-1A94BA95EA3B}" srcOrd="1" destOrd="0" presId="urn:microsoft.com/office/officeart/2005/8/layout/vList2"/>
    <dgm:cxn modelId="{5FE07575-30F3-47B7-9DE5-51A67F2A5697}" type="presParOf" srcId="{22D8BEB5-EB3D-4884-BB60-AB75A9D54B98}" destId="{5AE22EEC-10D2-4614-82CF-500CEF299BF3}" srcOrd="2" destOrd="0" presId="urn:microsoft.com/office/officeart/2005/8/layout/vList2"/>
    <dgm:cxn modelId="{A0EE7EEA-E536-4493-803D-3CDDA93EACC2}" type="presParOf" srcId="{22D8BEB5-EB3D-4884-BB60-AB75A9D54B98}" destId="{FDA47F56-4431-4C25-8D62-678AE81816E2}" srcOrd="3" destOrd="0" presId="urn:microsoft.com/office/officeart/2005/8/layout/vList2"/>
    <dgm:cxn modelId="{FCC489A9-1A51-481C-A832-B94C49C897FB}" type="presParOf" srcId="{22D8BEB5-EB3D-4884-BB60-AB75A9D54B98}" destId="{04BC3009-3AE2-428F-93B5-1D7435DD0A84}" srcOrd="4" destOrd="0" presId="urn:microsoft.com/office/officeart/2005/8/layout/vList2"/>
    <dgm:cxn modelId="{6BCCEF8B-D78E-4119-8D1B-67C23AF128F6}" type="presParOf" srcId="{22D8BEB5-EB3D-4884-BB60-AB75A9D54B98}" destId="{3B22EA82-161D-4D4D-8527-3520EA3F9299}" srcOrd="5" destOrd="0" presId="urn:microsoft.com/office/officeart/2005/8/layout/vList2"/>
    <dgm:cxn modelId="{CDFE0F9B-6850-463E-AE25-8386AA44DCEF}" type="presParOf" srcId="{22D8BEB5-EB3D-4884-BB60-AB75A9D54B98}" destId="{C79BEF8A-C79C-406B-85BC-7D684F309BC3}"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155F6C-EE6E-4C9D-9F68-9F10265F8AD1}">
      <dsp:nvSpPr>
        <dsp:cNvPr id="0" name=""/>
        <dsp:cNvSpPr/>
      </dsp:nvSpPr>
      <dsp:spPr>
        <a:xfrm>
          <a:off x="0" y="12368"/>
          <a:ext cx="6245265" cy="131771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1" kern="1200">
              <a:latin typeface="Raleway" pitchFamily="2" charset="0"/>
            </a:rPr>
            <a:t>Nominations</a:t>
          </a:r>
        </a:p>
      </dsp:txBody>
      <dsp:txXfrm>
        <a:off x="64325" y="76693"/>
        <a:ext cx="6116615" cy="1189062"/>
      </dsp:txXfrm>
    </dsp:sp>
    <dsp:sp modelId="{5AE22EEC-10D2-4614-82CF-500CEF299BF3}">
      <dsp:nvSpPr>
        <dsp:cNvPr id="0" name=""/>
        <dsp:cNvSpPr/>
      </dsp:nvSpPr>
      <dsp:spPr>
        <a:xfrm>
          <a:off x="0" y="1428001"/>
          <a:ext cx="6245265" cy="1317712"/>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1" kern="1200">
              <a:latin typeface="Raleway" pitchFamily="2" charset="0"/>
            </a:rPr>
            <a:t>Government Relations Update</a:t>
          </a:r>
        </a:p>
      </dsp:txBody>
      <dsp:txXfrm>
        <a:off x="64325" y="1492326"/>
        <a:ext cx="6116615" cy="1189062"/>
      </dsp:txXfrm>
    </dsp:sp>
    <dsp:sp modelId="{04BC3009-3AE2-428F-93B5-1D7435DD0A84}">
      <dsp:nvSpPr>
        <dsp:cNvPr id="0" name=""/>
        <dsp:cNvSpPr/>
      </dsp:nvSpPr>
      <dsp:spPr>
        <a:xfrm>
          <a:off x="0" y="2843633"/>
          <a:ext cx="6245265" cy="1317712"/>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1" kern="1200">
              <a:latin typeface="Raleway" pitchFamily="2" charset="0"/>
            </a:rPr>
            <a:t>Hot Topic Collaborative</a:t>
          </a:r>
        </a:p>
      </dsp:txBody>
      <dsp:txXfrm>
        <a:off x="64325" y="2907958"/>
        <a:ext cx="6116615" cy="1189062"/>
      </dsp:txXfrm>
    </dsp:sp>
    <dsp:sp modelId="{C79BEF8A-C79C-406B-85BC-7D684F309BC3}">
      <dsp:nvSpPr>
        <dsp:cNvPr id="0" name=""/>
        <dsp:cNvSpPr/>
      </dsp:nvSpPr>
      <dsp:spPr>
        <a:xfrm>
          <a:off x="0" y="4259266"/>
          <a:ext cx="6245265" cy="1317712"/>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1" kern="1200">
              <a:latin typeface="Raleway" pitchFamily="2" charset="0"/>
            </a:rPr>
            <a:t>Member Meetings</a:t>
          </a:r>
        </a:p>
      </dsp:txBody>
      <dsp:txXfrm>
        <a:off x="64325" y="4323591"/>
        <a:ext cx="6116615" cy="118906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EB3C7A-4EF3-4193-B572-3C7BFF5D1102}" type="datetimeFigureOut">
              <a:rPr lang="en-US" smtClean="0"/>
              <a:t>10/9/2023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3B8777-E740-4325-9235-3DCED289FFDC}" type="slidenum">
              <a:rPr lang="en-US" smtClean="0"/>
              <a:t>‹#›</a:t>
            </a:fld>
            <a:endParaRPr lang="en-US"/>
          </a:p>
        </p:txBody>
      </p:sp>
    </p:spTree>
    <p:extLst>
      <p:ext uri="{BB962C8B-B14F-4D97-AF65-F5344CB8AC3E}">
        <p14:creationId xmlns:p14="http://schemas.microsoft.com/office/powerpoint/2010/main" val="3739794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Welcome to the October 10 minute meeting. Already this month, our union has filed a class action grievance to enforce our contract for special education pay, is set to meet AACPS at the bargaining table on 10/19 and hosted a training on how to run effective FACs! Today, we’ll discuss other topics coming for the month ahead.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63B8777-E740-4325-9235-3DCED289FFDC}" type="slidenum">
              <a:rPr lang="en-US" smtClean="0"/>
              <a:t>1</a:t>
            </a:fld>
            <a:endParaRPr lang="en-US"/>
          </a:p>
        </p:txBody>
      </p:sp>
    </p:spTree>
    <p:extLst>
      <p:ext uri="{BB962C8B-B14F-4D97-AF65-F5344CB8AC3E}">
        <p14:creationId xmlns:p14="http://schemas.microsoft.com/office/powerpoint/2010/main" val="3473485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Those topics include negotiations, government relations, and member events!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63B8777-E740-4325-9235-3DCED289FFDC}" type="slidenum">
              <a:rPr lang="en-US" smtClean="0"/>
              <a:t>2</a:t>
            </a:fld>
            <a:endParaRPr lang="en-US"/>
          </a:p>
        </p:txBody>
      </p:sp>
    </p:spTree>
    <p:extLst>
      <p:ext uri="{BB962C8B-B14F-4D97-AF65-F5344CB8AC3E}">
        <p14:creationId xmlns:p14="http://schemas.microsoft.com/office/powerpoint/2010/main" val="3803755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Nominating Committee is seeking nominations for the following TAAAC Leadership positions: President, Vice President, Board of Directors, MSEA Delegate and NEA Delegate. Nominations will be open until December 15, and elections will be conducted in late January-early February 2024. NEA delegates will attend the July 2024 NEA Rep Assembly and MSEA delegates will attend the October 24 MSEA Rep Assembly. The term for President, Vice President, and Board of Directors will begin July 31, 2024.</a:t>
            </a:r>
          </a:p>
          <a:p>
            <a:endParaRPr lang="en-US" dirty="0"/>
          </a:p>
          <a:p>
            <a:r>
              <a:rPr lang="en-US" dirty="0"/>
              <a:t>Submit your nominations at taaaconline.org/taaac-elections or by scanning the QR code here.</a:t>
            </a:r>
          </a:p>
        </p:txBody>
      </p:sp>
      <p:sp>
        <p:nvSpPr>
          <p:cNvPr id="4" name="Slide Number Placeholder 3"/>
          <p:cNvSpPr>
            <a:spLocks noGrp="1"/>
          </p:cNvSpPr>
          <p:nvPr>
            <p:ph type="sldNum" sz="quarter" idx="5"/>
          </p:nvPr>
        </p:nvSpPr>
        <p:spPr/>
        <p:txBody>
          <a:bodyPr/>
          <a:lstStyle/>
          <a:p>
            <a:fld id="{B63B8777-E740-4325-9235-3DCED289FFDC}" type="slidenum">
              <a:rPr lang="en-US" smtClean="0"/>
              <a:t>3</a:t>
            </a:fld>
            <a:endParaRPr lang="en-US"/>
          </a:p>
        </p:txBody>
      </p:sp>
    </p:spTree>
    <p:extLst>
      <p:ext uri="{BB962C8B-B14F-4D97-AF65-F5344CB8AC3E}">
        <p14:creationId xmlns:p14="http://schemas.microsoft.com/office/powerpoint/2010/main" val="1610963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want to see future years of 6% COLAs to retain dedicated educators in the county, if we want to see more planning time and fewer nonprofessional duties, if we want to see increased compensation for class coverage, and if we want to protect our media centers from book bans, we have to elect candidates to the school board who trust educators and put our priorities first.</a:t>
            </a:r>
          </a:p>
          <a:p>
            <a:endParaRPr lang="en-US" dirty="0"/>
          </a:p>
          <a:p>
            <a:r>
              <a:rPr lang="en-US" dirty="0"/>
              <a:t>We do that by getting involved in the races through endorsements, door knocking, and phone banking. But if you are too busy to give your time, you can also donate through payroll to our political action committee. This is a way to financially support the elected leader who will in turn support us.</a:t>
            </a:r>
          </a:p>
          <a:p>
            <a:endParaRPr lang="en-US" dirty="0"/>
          </a:p>
          <a:p>
            <a:r>
              <a:rPr lang="en-US" dirty="0"/>
              <a:t>If you choose to donate, this QR code takes you to a printable document you can give to your building rep to </a:t>
            </a:r>
            <a:r>
              <a:rPr lang="en-US" dirty="0" err="1"/>
              <a:t>basketmail</a:t>
            </a:r>
            <a:r>
              <a:rPr lang="en-US" dirty="0"/>
              <a:t> to the TAAAC Office. You can also send one-time donations via the MSEA website: marylandeducators.org.</a:t>
            </a:r>
          </a:p>
        </p:txBody>
      </p:sp>
      <p:sp>
        <p:nvSpPr>
          <p:cNvPr id="4" name="Slide Number Placeholder 3"/>
          <p:cNvSpPr>
            <a:spLocks noGrp="1"/>
          </p:cNvSpPr>
          <p:nvPr>
            <p:ph type="sldNum" sz="quarter" idx="5"/>
          </p:nvPr>
        </p:nvSpPr>
        <p:spPr/>
        <p:txBody>
          <a:bodyPr/>
          <a:lstStyle/>
          <a:p>
            <a:fld id="{B63B8777-E740-4325-9235-3DCED289FFDC}" type="slidenum">
              <a:rPr lang="en-US" smtClean="0"/>
              <a:t>4</a:t>
            </a:fld>
            <a:endParaRPr lang="en-US"/>
          </a:p>
        </p:txBody>
      </p:sp>
    </p:spTree>
    <p:extLst>
      <p:ext uri="{BB962C8B-B14F-4D97-AF65-F5344CB8AC3E}">
        <p14:creationId xmlns:p14="http://schemas.microsoft.com/office/powerpoint/2010/main" val="3852074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rPr>
              <a:t>Are you worried about writing SLOs? You’re not alone! SLOs are a part of your rating, but with support you can ensure your success and students. Learn more about the best practices for writing SLOs and refine your own at our first “Hot Topic Collaborative”. Designed for early career educators but open to all, general ed and special ed support will be available through peer-mentorship!</a:t>
            </a:r>
          </a:p>
          <a:p>
            <a:endParaRPr lang="en-US" sz="1800" dirty="0">
              <a:effectLst/>
              <a:latin typeface="Calibri" panose="020F0502020204030204" pitchFamily="34" charset="0"/>
            </a:endParaRPr>
          </a:p>
          <a:p>
            <a:r>
              <a:rPr lang="en-US" sz="1800" dirty="0">
                <a:effectLst/>
                <a:latin typeface="Calibri" panose="020F0502020204030204" pitchFamily="34" charset="0"/>
              </a:rPr>
              <a:t>Join fellow members on October 25 at 4:30 </a:t>
            </a:r>
            <a:r>
              <a:rPr lang="en-US" sz="1800" dirty="0" err="1">
                <a:effectLst/>
                <a:latin typeface="Calibri" panose="020F0502020204030204" pitchFamily="34" charset="0"/>
              </a:rPr>
              <a:t>p.m</a:t>
            </a:r>
            <a:r>
              <a:rPr lang="en-US" sz="1800" dirty="0">
                <a:effectLst/>
                <a:latin typeface="Calibri" panose="020F0502020204030204" pitchFamily="34" charset="0"/>
              </a:rPr>
              <a:t> at the TAAAC Office. Registration is limited to the first 20 attendees. Dinner will be served.</a:t>
            </a:r>
            <a:endParaRPr lang="en-US" dirty="0"/>
          </a:p>
        </p:txBody>
      </p:sp>
      <p:sp>
        <p:nvSpPr>
          <p:cNvPr id="4" name="Slide Number Placeholder 3"/>
          <p:cNvSpPr>
            <a:spLocks noGrp="1"/>
          </p:cNvSpPr>
          <p:nvPr>
            <p:ph type="sldNum" sz="quarter" idx="5"/>
          </p:nvPr>
        </p:nvSpPr>
        <p:spPr/>
        <p:txBody>
          <a:bodyPr/>
          <a:lstStyle/>
          <a:p>
            <a:fld id="{B63B8777-E740-4325-9235-3DCED289FFDC}" type="slidenum">
              <a:rPr lang="en-US" smtClean="0"/>
              <a:t>5</a:t>
            </a:fld>
            <a:endParaRPr lang="en-US"/>
          </a:p>
        </p:txBody>
      </p:sp>
    </p:spTree>
    <p:extLst>
      <p:ext uri="{BB962C8B-B14F-4D97-AF65-F5344CB8AC3E}">
        <p14:creationId xmlns:p14="http://schemas.microsoft.com/office/powerpoint/2010/main" val="3190228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you a department chair who has taken on more classes because of Blueprint priorities and vacancies, and are left with no time for DC responsibilities? Are you a pre-K teacher who is told-day of that new students are coming to your class? Does your job category have unique concerns? Work with your union colleagues to determine solutions! DCs are meeting on October 16, and other groups are lobbying with AACPS for better working conditions. Reach out to Building Rep if you have concerns that can be brough to the RA so we can take coordinated action! Learn about other upcoming meetings and events at taaaconline.org/events</a:t>
            </a:r>
          </a:p>
        </p:txBody>
      </p:sp>
      <p:sp>
        <p:nvSpPr>
          <p:cNvPr id="4" name="Slide Number Placeholder 3"/>
          <p:cNvSpPr>
            <a:spLocks noGrp="1"/>
          </p:cNvSpPr>
          <p:nvPr>
            <p:ph type="sldNum" sz="quarter" idx="5"/>
          </p:nvPr>
        </p:nvSpPr>
        <p:spPr/>
        <p:txBody>
          <a:bodyPr/>
          <a:lstStyle/>
          <a:p>
            <a:fld id="{B63B8777-E740-4325-9235-3DCED289FFDC}" type="slidenum">
              <a:rPr lang="en-US" smtClean="0"/>
              <a:t>6</a:t>
            </a:fld>
            <a:endParaRPr lang="en-US"/>
          </a:p>
        </p:txBody>
      </p:sp>
    </p:spTree>
    <p:extLst>
      <p:ext uri="{BB962C8B-B14F-4D97-AF65-F5344CB8AC3E}">
        <p14:creationId xmlns:p14="http://schemas.microsoft.com/office/powerpoint/2010/main" val="557973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B9F5E-7F41-E973-3547-8CFCCBF659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6FF48A6-4374-3BF6-1B28-39DE90D5C1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72DEB9-5AA7-A41F-A312-E198605EE326}"/>
              </a:ext>
            </a:extLst>
          </p:cNvPr>
          <p:cNvSpPr>
            <a:spLocks noGrp="1"/>
          </p:cNvSpPr>
          <p:nvPr>
            <p:ph type="dt" sz="half" idx="10"/>
          </p:nvPr>
        </p:nvSpPr>
        <p:spPr/>
        <p:txBody>
          <a:bodyPr/>
          <a:lstStyle/>
          <a:p>
            <a:fld id="{38B0BD9C-97E3-47DC-8A3C-28FC9644C83D}" type="datetimeFigureOut">
              <a:rPr lang="en-US" smtClean="0"/>
              <a:t>10/6/2023</a:t>
            </a:fld>
            <a:endParaRPr lang="en-US"/>
          </a:p>
        </p:txBody>
      </p:sp>
      <p:sp>
        <p:nvSpPr>
          <p:cNvPr id="5" name="Footer Placeholder 4">
            <a:extLst>
              <a:ext uri="{FF2B5EF4-FFF2-40B4-BE49-F238E27FC236}">
                <a16:creationId xmlns:a16="http://schemas.microsoft.com/office/drawing/2014/main" id="{7F447B8C-9541-B814-2006-0833D724FA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8CC51D-869D-E0E9-5AFA-0C94F28CC1FA}"/>
              </a:ext>
            </a:extLst>
          </p:cNvPr>
          <p:cNvSpPr>
            <a:spLocks noGrp="1"/>
          </p:cNvSpPr>
          <p:nvPr>
            <p:ph type="sldNum" sz="quarter" idx="12"/>
          </p:nvPr>
        </p:nvSpPr>
        <p:spPr/>
        <p:txBody>
          <a:bodyPr/>
          <a:lstStyle/>
          <a:p>
            <a:fld id="{C5CB18A5-1884-4125-B8FE-F5A7E12ED0E9}" type="slidenum">
              <a:rPr lang="en-US" smtClean="0"/>
              <a:t>‹#›</a:t>
            </a:fld>
            <a:endParaRPr lang="en-US"/>
          </a:p>
        </p:txBody>
      </p:sp>
    </p:spTree>
    <p:extLst>
      <p:ext uri="{BB962C8B-B14F-4D97-AF65-F5344CB8AC3E}">
        <p14:creationId xmlns:p14="http://schemas.microsoft.com/office/powerpoint/2010/main" val="345544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40CA4-A88B-D2DC-3D89-8A013F4915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447B2D-4BEF-BEFA-71B7-1B895E8309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7B8035-415A-F0BB-109E-0658A0EEE26B}"/>
              </a:ext>
            </a:extLst>
          </p:cNvPr>
          <p:cNvSpPr>
            <a:spLocks noGrp="1"/>
          </p:cNvSpPr>
          <p:nvPr>
            <p:ph type="dt" sz="half" idx="10"/>
          </p:nvPr>
        </p:nvSpPr>
        <p:spPr/>
        <p:txBody>
          <a:bodyPr/>
          <a:lstStyle/>
          <a:p>
            <a:fld id="{38B0BD9C-97E3-47DC-8A3C-28FC9644C83D}" type="datetimeFigureOut">
              <a:rPr lang="en-US" smtClean="0"/>
              <a:t>10/6/2023</a:t>
            </a:fld>
            <a:endParaRPr lang="en-US"/>
          </a:p>
        </p:txBody>
      </p:sp>
      <p:sp>
        <p:nvSpPr>
          <p:cNvPr id="5" name="Footer Placeholder 4">
            <a:extLst>
              <a:ext uri="{FF2B5EF4-FFF2-40B4-BE49-F238E27FC236}">
                <a16:creationId xmlns:a16="http://schemas.microsoft.com/office/drawing/2014/main" id="{82B37CDF-4E09-E8D1-F512-1A11551C36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C55F2A-6165-017E-D8D1-EAC7EB3F17AD}"/>
              </a:ext>
            </a:extLst>
          </p:cNvPr>
          <p:cNvSpPr>
            <a:spLocks noGrp="1"/>
          </p:cNvSpPr>
          <p:nvPr>
            <p:ph type="sldNum" sz="quarter" idx="12"/>
          </p:nvPr>
        </p:nvSpPr>
        <p:spPr/>
        <p:txBody>
          <a:bodyPr/>
          <a:lstStyle/>
          <a:p>
            <a:fld id="{C5CB18A5-1884-4125-B8FE-F5A7E12ED0E9}" type="slidenum">
              <a:rPr lang="en-US" smtClean="0"/>
              <a:t>‹#›</a:t>
            </a:fld>
            <a:endParaRPr lang="en-US"/>
          </a:p>
        </p:txBody>
      </p:sp>
    </p:spTree>
    <p:extLst>
      <p:ext uri="{BB962C8B-B14F-4D97-AF65-F5344CB8AC3E}">
        <p14:creationId xmlns:p14="http://schemas.microsoft.com/office/powerpoint/2010/main" val="2306935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FFCF49-1EB0-1000-56CD-876F8941F89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30802F2-A5CE-872C-D45D-9963CBFC4C4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DF33F7-26C4-4E18-280E-98A634B9BA52}"/>
              </a:ext>
            </a:extLst>
          </p:cNvPr>
          <p:cNvSpPr>
            <a:spLocks noGrp="1"/>
          </p:cNvSpPr>
          <p:nvPr>
            <p:ph type="dt" sz="half" idx="10"/>
          </p:nvPr>
        </p:nvSpPr>
        <p:spPr/>
        <p:txBody>
          <a:bodyPr/>
          <a:lstStyle/>
          <a:p>
            <a:fld id="{38B0BD9C-97E3-47DC-8A3C-28FC9644C83D}" type="datetimeFigureOut">
              <a:rPr lang="en-US" smtClean="0"/>
              <a:t>10/6/2023</a:t>
            </a:fld>
            <a:endParaRPr lang="en-US"/>
          </a:p>
        </p:txBody>
      </p:sp>
      <p:sp>
        <p:nvSpPr>
          <p:cNvPr id="5" name="Footer Placeholder 4">
            <a:extLst>
              <a:ext uri="{FF2B5EF4-FFF2-40B4-BE49-F238E27FC236}">
                <a16:creationId xmlns:a16="http://schemas.microsoft.com/office/drawing/2014/main" id="{A99908B7-AA65-AA37-32B5-497F104FEC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3FA154-CF6C-A6AD-7B1A-6EE349485C9D}"/>
              </a:ext>
            </a:extLst>
          </p:cNvPr>
          <p:cNvSpPr>
            <a:spLocks noGrp="1"/>
          </p:cNvSpPr>
          <p:nvPr>
            <p:ph type="sldNum" sz="quarter" idx="12"/>
          </p:nvPr>
        </p:nvSpPr>
        <p:spPr/>
        <p:txBody>
          <a:bodyPr/>
          <a:lstStyle/>
          <a:p>
            <a:fld id="{C5CB18A5-1884-4125-B8FE-F5A7E12ED0E9}" type="slidenum">
              <a:rPr lang="en-US" smtClean="0"/>
              <a:t>‹#›</a:t>
            </a:fld>
            <a:endParaRPr lang="en-US"/>
          </a:p>
        </p:txBody>
      </p:sp>
    </p:spTree>
    <p:extLst>
      <p:ext uri="{BB962C8B-B14F-4D97-AF65-F5344CB8AC3E}">
        <p14:creationId xmlns:p14="http://schemas.microsoft.com/office/powerpoint/2010/main" val="3331159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D9BE8-9FFE-7229-2FDE-B135B78A54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3C0D85-C3BD-7532-D10B-D5A59BA3B7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A458AF-5420-FA3E-7176-B8666BE575BB}"/>
              </a:ext>
            </a:extLst>
          </p:cNvPr>
          <p:cNvSpPr>
            <a:spLocks noGrp="1"/>
          </p:cNvSpPr>
          <p:nvPr>
            <p:ph type="dt" sz="half" idx="10"/>
          </p:nvPr>
        </p:nvSpPr>
        <p:spPr/>
        <p:txBody>
          <a:bodyPr/>
          <a:lstStyle/>
          <a:p>
            <a:fld id="{38B0BD9C-97E3-47DC-8A3C-28FC9644C83D}" type="datetimeFigureOut">
              <a:rPr lang="en-US" smtClean="0"/>
              <a:t>10/6/2023</a:t>
            </a:fld>
            <a:endParaRPr lang="en-US"/>
          </a:p>
        </p:txBody>
      </p:sp>
      <p:sp>
        <p:nvSpPr>
          <p:cNvPr id="5" name="Footer Placeholder 4">
            <a:extLst>
              <a:ext uri="{FF2B5EF4-FFF2-40B4-BE49-F238E27FC236}">
                <a16:creationId xmlns:a16="http://schemas.microsoft.com/office/drawing/2014/main" id="{A8187706-1095-E210-E689-4762DC723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9B927E-AB3A-4B06-90A0-B6E96B9E6403}"/>
              </a:ext>
            </a:extLst>
          </p:cNvPr>
          <p:cNvSpPr>
            <a:spLocks noGrp="1"/>
          </p:cNvSpPr>
          <p:nvPr>
            <p:ph type="sldNum" sz="quarter" idx="12"/>
          </p:nvPr>
        </p:nvSpPr>
        <p:spPr/>
        <p:txBody>
          <a:bodyPr/>
          <a:lstStyle/>
          <a:p>
            <a:fld id="{C5CB18A5-1884-4125-B8FE-F5A7E12ED0E9}" type="slidenum">
              <a:rPr lang="en-US" smtClean="0"/>
              <a:t>‹#›</a:t>
            </a:fld>
            <a:endParaRPr lang="en-US"/>
          </a:p>
        </p:txBody>
      </p:sp>
    </p:spTree>
    <p:extLst>
      <p:ext uri="{BB962C8B-B14F-4D97-AF65-F5344CB8AC3E}">
        <p14:creationId xmlns:p14="http://schemas.microsoft.com/office/powerpoint/2010/main" val="1538128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EF189-3B2B-F84B-2B60-9BEE399B0E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B679A2-CC10-266A-2478-CB3957B7DF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3CA0E8-75A3-57AF-3D02-9A010D433827}"/>
              </a:ext>
            </a:extLst>
          </p:cNvPr>
          <p:cNvSpPr>
            <a:spLocks noGrp="1"/>
          </p:cNvSpPr>
          <p:nvPr>
            <p:ph type="dt" sz="half" idx="10"/>
          </p:nvPr>
        </p:nvSpPr>
        <p:spPr/>
        <p:txBody>
          <a:bodyPr/>
          <a:lstStyle/>
          <a:p>
            <a:fld id="{38B0BD9C-97E3-47DC-8A3C-28FC9644C83D}" type="datetimeFigureOut">
              <a:rPr lang="en-US" smtClean="0"/>
              <a:t>10/6/2023</a:t>
            </a:fld>
            <a:endParaRPr lang="en-US"/>
          </a:p>
        </p:txBody>
      </p:sp>
      <p:sp>
        <p:nvSpPr>
          <p:cNvPr id="5" name="Footer Placeholder 4">
            <a:extLst>
              <a:ext uri="{FF2B5EF4-FFF2-40B4-BE49-F238E27FC236}">
                <a16:creationId xmlns:a16="http://schemas.microsoft.com/office/drawing/2014/main" id="{999B971F-50C4-9298-E914-FAF0637301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6565D2-3345-C89F-76B3-926322E89D70}"/>
              </a:ext>
            </a:extLst>
          </p:cNvPr>
          <p:cNvSpPr>
            <a:spLocks noGrp="1"/>
          </p:cNvSpPr>
          <p:nvPr>
            <p:ph type="sldNum" sz="quarter" idx="12"/>
          </p:nvPr>
        </p:nvSpPr>
        <p:spPr/>
        <p:txBody>
          <a:bodyPr/>
          <a:lstStyle/>
          <a:p>
            <a:fld id="{C5CB18A5-1884-4125-B8FE-F5A7E12ED0E9}" type="slidenum">
              <a:rPr lang="en-US" smtClean="0"/>
              <a:t>‹#›</a:t>
            </a:fld>
            <a:endParaRPr lang="en-US"/>
          </a:p>
        </p:txBody>
      </p:sp>
    </p:spTree>
    <p:extLst>
      <p:ext uri="{BB962C8B-B14F-4D97-AF65-F5344CB8AC3E}">
        <p14:creationId xmlns:p14="http://schemas.microsoft.com/office/powerpoint/2010/main" val="1134816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73556-9610-F367-32DF-242C27A908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75C14A-47A2-A94D-0E18-A3EA97D0FF1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9714B8-0CFE-D8F1-778C-9BF976D05E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55D9B3-FE31-CCD6-A305-B7996A9EF2A3}"/>
              </a:ext>
            </a:extLst>
          </p:cNvPr>
          <p:cNvSpPr>
            <a:spLocks noGrp="1"/>
          </p:cNvSpPr>
          <p:nvPr>
            <p:ph type="dt" sz="half" idx="10"/>
          </p:nvPr>
        </p:nvSpPr>
        <p:spPr/>
        <p:txBody>
          <a:bodyPr/>
          <a:lstStyle/>
          <a:p>
            <a:fld id="{38B0BD9C-97E3-47DC-8A3C-28FC9644C83D}" type="datetimeFigureOut">
              <a:rPr lang="en-US" smtClean="0"/>
              <a:t>10/6/2023</a:t>
            </a:fld>
            <a:endParaRPr lang="en-US"/>
          </a:p>
        </p:txBody>
      </p:sp>
      <p:sp>
        <p:nvSpPr>
          <p:cNvPr id="6" name="Footer Placeholder 5">
            <a:extLst>
              <a:ext uri="{FF2B5EF4-FFF2-40B4-BE49-F238E27FC236}">
                <a16:creationId xmlns:a16="http://schemas.microsoft.com/office/drawing/2014/main" id="{B6AE22F6-60DE-274D-DD49-6D439D9674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C40F2A-120D-6A87-B3E1-C5F8310D7541}"/>
              </a:ext>
            </a:extLst>
          </p:cNvPr>
          <p:cNvSpPr>
            <a:spLocks noGrp="1"/>
          </p:cNvSpPr>
          <p:nvPr>
            <p:ph type="sldNum" sz="quarter" idx="12"/>
          </p:nvPr>
        </p:nvSpPr>
        <p:spPr/>
        <p:txBody>
          <a:bodyPr/>
          <a:lstStyle/>
          <a:p>
            <a:fld id="{C5CB18A5-1884-4125-B8FE-F5A7E12ED0E9}" type="slidenum">
              <a:rPr lang="en-US" smtClean="0"/>
              <a:t>‹#›</a:t>
            </a:fld>
            <a:endParaRPr lang="en-US"/>
          </a:p>
        </p:txBody>
      </p:sp>
    </p:spTree>
    <p:extLst>
      <p:ext uri="{BB962C8B-B14F-4D97-AF65-F5344CB8AC3E}">
        <p14:creationId xmlns:p14="http://schemas.microsoft.com/office/powerpoint/2010/main" val="1650752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7B781-2F07-5765-59FD-C8D3A0338C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431BCD-F356-8C10-C6A7-10D05FF1A7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305290-1C11-9792-381F-5FD3EC6650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D4ABB1-469B-FE67-6BED-50814632DF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2E7199-5AEB-3A24-D7BE-9C754D4367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08B55A-7147-0829-42ED-F4CA2355E456}"/>
              </a:ext>
            </a:extLst>
          </p:cNvPr>
          <p:cNvSpPr>
            <a:spLocks noGrp="1"/>
          </p:cNvSpPr>
          <p:nvPr>
            <p:ph type="dt" sz="half" idx="10"/>
          </p:nvPr>
        </p:nvSpPr>
        <p:spPr/>
        <p:txBody>
          <a:bodyPr/>
          <a:lstStyle/>
          <a:p>
            <a:fld id="{38B0BD9C-97E3-47DC-8A3C-28FC9644C83D}" type="datetimeFigureOut">
              <a:rPr lang="en-US" smtClean="0"/>
              <a:t>10/6/2023</a:t>
            </a:fld>
            <a:endParaRPr lang="en-US"/>
          </a:p>
        </p:txBody>
      </p:sp>
      <p:sp>
        <p:nvSpPr>
          <p:cNvPr id="8" name="Footer Placeholder 7">
            <a:extLst>
              <a:ext uri="{FF2B5EF4-FFF2-40B4-BE49-F238E27FC236}">
                <a16:creationId xmlns:a16="http://schemas.microsoft.com/office/drawing/2014/main" id="{FE057862-78AD-E40A-2943-0D7BF8183B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E5F31E9-F4AC-9526-E5C7-5DA2E692C615}"/>
              </a:ext>
            </a:extLst>
          </p:cNvPr>
          <p:cNvSpPr>
            <a:spLocks noGrp="1"/>
          </p:cNvSpPr>
          <p:nvPr>
            <p:ph type="sldNum" sz="quarter" idx="12"/>
          </p:nvPr>
        </p:nvSpPr>
        <p:spPr/>
        <p:txBody>
          <a:bodyPr/>
          <a:lstStyle/>
          <a:p>
            <a:fld id="{C5CB18A5-1884-4125-B8FE-F5A7E12ED0E9}" type="slidenum">
              <a:rPr lang="en-US" smtClean="0"/>
              <a:t>‹#›</a:t>
            </a:fld>
            <a:endParaRPr lang="en-US"/>
          </a:p>
        </p:txBody>
      </p:sp>
    </p:spTree>
    <p:extLst>
      <p:ext uri="{BB962C8B-B14F-4D97-AF65-F5344CB8AC3E}">
        <p14:creationId xmlns:p14="http://schemas.microsoft.com/office/powerpoint/2010/main" val="2400754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2AD50-992F-727D-D15C-F39F800644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A26CE97-414A-84DB-73E1-7C5B6296BCB7}"/>
              </a:ext>
            </a:extLst>
          </p:cNvPr>
          <p:cNvSpPr>
            <a:spLocks noGrp="1"/>
          </p:cNvSpPr>
          <p:nvPr>
            <p:ph type="dt" sz="half" idx="10"/>
          </p:nvPr>
        </p:nvSpPr>
        <p:spPr/>
        <p:txBody>
          <a:bodyPr/>
          <a:lstStyle/>
          <a:p>
            <a:fld id="{38B0BD9C-97E3-47DC-8A3C-28FC9644C83D}" type="datetimeFigureOut">
              <a:rPr lang="en-US" smtClean="0"/>
              <a:t>10/6/2023</a:t>
            </a:fld>
            <a:endParaRPr lang="en-US"/>
          </a:p>
        </p:txBody>
      </p:sp>
      <p:sp>
        <p:nvSpPr>
          <p:cNvPr id="4" name="Footer Placeholder 3">
            <a:extLst>
              <a:ext uri="{FF2B5EF4-FFF2-40B4-BE49-F238E27FC236}">
                <a16:creationId xmlns:a16="http://schemas.microsoft.com/office/drawing/2014/main" id="{28CA5D1E-2503-A761-60BE-28BF054047B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4295522-3A5D-1AA4-8C8F-134509104E6B}"/>
              </a:ext>
            </a:extLst>
          </p:cNvPr>
          <p:cNvSpPr>
            <a:spLocks noGrp="1"/>
          </p:cNvSpPr>
          <p:nvPr>
            <p:ph type="sldNum" sz="quarter" idx="12"/>
          </p:nvPr>
        </p:nvSpPr>
        <p:spPr/>
        <p:txBody>
          <a:bodyPr/>
          <a:lstStyle/>
          <a:p>
            <a:fld id="{C5CB18A5-1884-4125-B8FE-F5A7E12ED0E9}" type="slidenum">
              <a:rPr lang="en-US" smtClean="0"/>
              <a:t>‹#›</a:t>
            </a:fld>
            <a:endParaRPr lang="en-US"/>
          </a:p>
        </p:txBody>
      </p:sp>
    </p:spTree>
    <p:extLst>
      <p:ext uri="{BB962C8B-B14F-4D97-AF65-F5344CB8AC3E}">
        <p14:creationId xmlns:p14="http://schemas.microsoft.com/office/powerpoint/2010/main" val="2913429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9C5D34-5EC2-758C-906D-0BC41096AB4E}"/>
              </a:ext>
            </a:extLst>
          </p:cNvPr>
          <p:cNvSpPr>
            <a:spLocks noGrp="1"/>
          </p:cNvSpPr>
          <p:nvPr>
            <p:ph type="dt" sz="half" idx="10"/>
          </p:nvPr>
        </p:nvSpPr>
        <p:spPr/>
        <p:txBody>
          <a:bodyPr/>
          <a:lstStyle/>
          <a:p>
            <a:fld id="{38B0BD9C-97E3-47DC-8A3C-28FC9644C83D}" type="datetimeFigureOut">
              <a:rPr lang="en-US" smtClean="0"/>
              <a:t>10/6/2023</a:t>
            </a:fld>
            <a:endParaRPr lang="en-US"/>
          </a:p>
        </p:txBody>
      </p:sp>
      <p:sp>
        <p:nvSpPr>
          <p:cNvPr id="3" name="Footer Placeholder 2">
            <a:extLst>
              <a:ext uri="{FF2B5EF4-FFF2-40B4-BE49-F238E27FC236}">
                <a16:creationId xmlns:a16="http://schemas.microsoft.com/office/drawing/2014/main" id="{05EBC422-B474-C8FB-680E-1B19D3CA3D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4A32F5-79BC-F22B-8234-EF5A934A9C66}"/>
              </a:ext>
            </a:extLst>
          </p:cNvPr>
          <p:cNvSpPr>
            <a:spLocks noGrp="1"/>
          </p:cNvSpPr>
          <p:nvPr>
            <p:ph type="sldNum" sz="quarter" idx="12"/>
          </p:nvPr>
        </p:nvSpPr>
        <p:spPr/>
        <p:txBody>
          <a:bodyPr/>
          <a:lstStyle/>
          <a:p>
            <a:fld id="{C5CB18A5-1884-4125-B8FE-F5A7E12ED0E9}" type="slidenum">
              <a:rPr lang="en-US" smtClean="0"/>
              <a:t>‹#›</a:t>
            </a:fld>
            <a:endParaRPr lang="en-US"/>
          </a:p>
        </p:txBody>
      </p:sp>
    </p:spTree>
    <p:extLst>
      <p:ext uri="{BB962C8B-B14F-4D97-AF65-F5344CB8AC3E}">
        <p14:creationId xmlns:p14="http://schemas.microsoft.com/office/powerpoint/2010/main" val="2606710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EEE12-C4C0-1ED3-2246-AA891C35EE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2FF9E11-9AC6-42F1-FEBB-27EDF58E9E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9EEBEB-D39A-96E9-620F-469DF8FCA9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96ACEE-40D8-B318-FE5F-496603937ADD}"/>
              </a:ext>
            </a:extLst>
          </p:cNvPr>
          <p:cNvSpPr>
            <a:spLocks noGrp="1"/>
          </p:cNvSpPr>
          <p:nvPr>
            <p:ph type="dt" sz="half" idx="10"/>
          </p:nvPr>
        </p:nvSpPr>
        <p:spPr/>
        <p:txBody>
          <a:bodyPr/>
          <a:lstStyle/>
          <a:p>
            <a:fld id="{38B0BD9C-97E3-47DC-8A3C-28FC9644C83D}" type="datetimeFigureOut">
              <a:rPr lang="en-US" smtClean="0"/>
              <a:t>10/6/2023</a:t>
            </a:fld>
            <a:endParaRPr lang="en-US"/>
          </a:p>
        </p:txBody>
      </p:sp>
      <p:sp>
        <p:nvSpPr>
          <p:cNvPr id="6" name="Footer Placeholder 5">
            <a:extLst>
              <a:ext uri="{FF2B5EF4-FFF2-40B4-BE49-F238E27FC236}">
                <a16:creationId xmlns:a16="http://schemas.microsoft.com/office/drawing/2014/main" id="{BA1EE8D2-D008-8C1F-FF94-457A06C6E8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02272D-3624-BF6F-1F77-D49FF71B219A}"/>
              </a:ext>
            </a:extLst>
          </p:cNvPr>
          <p:cNvSpPr>
            <a:spLocks noGrp="1"/>
          </p:cNvSpPr>
          <p:nvPr>
            <p:ph type="sldNum" sz="quarter" idx="12"/>
          </p:nvPr>
        </p:nvSpPr>
        <p:spPr/>
        <p:txBody>
          <a:bodyPr/>
          <a:lstStyle/>
          <a:p>
            <a:fld id="{C5CB18A5-1884-4125-B8FE-F5A7E12ED0E9}" type="slidenum">
              <a:rPr lang="en-US" smtClean="0"/>
              <a:t>‹#›</a:t>
            </a:fld>
            <a:endParaRPr lang="en-US"/>
          </a:p>
        </p:txBody>
      </p:sp>
    </p:spTree>
    <p:extLst>
      <p:ext uri="{BB962C8B-B14F-4D97-AF65-F5344CB8AC3E}">
        <p14:creationId xmlns:p14="http://schemas.microsoft.com/office/powerpoint/2010/main" val="2789268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11AE0-2D66-659F-D3DF-11909DD11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11F279-C79B-D8AB-A719-823C794D6F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A7F6BEC-2111-7E9D-ECD5-0F3B57E404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DC1602-0E08-4BB5-08D4-21B60423E2F8}"/>
              </a:ext>
            </a:extLst>
          </p:cNvPr>
          <p:cNvSpPr>
            <a:spLocks noGrp="1"/>
          </p:cNvSpPr>
          <p:nvPr>
            <p:ph type="dt" sz="half" idx="10"/>
          </p:nvPr>
        </p:nvSpPr>
        <p:spPr/>
        <p:txBody>
          <a:bodyPr/>
          <a:lstStyle/>
          <a:p>
            <a:fld id="{38B0BD9C-97E3-47DC-8A3C-28FC9644C83D}" type="datetimeFigureOut">
              <a:rPr lang="en-US" smtClean="0"/>
              <a:t>10/6/2023</a:t>
            </a:fld>
            <a:endParaRPr lang="en-US"/>
          </a:p>
        </p:txBody>
      </p:sp>
      <p:sp>
        <p:nvSpPr>
          <p:cNvPr id="6" name="Footer Placeholder 5">
            <a:extLst>
              <a:ext uri="{FF2B5EF4-FFF2-40B4-BE49-F238E27FC236}">
                <a16:creationId xmlns:a16="http://schemas.microsoft.com/office/drawing/2014/main" id="{23DE8A6D-3082-BFD2-8D9E-56183CBF6A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01FFA9-9CF0-EE60-1C82-5CE720285E06}"/>
              </a:ext>
            </a:extLst>
          </p:cNvPr>
          <p:cNvSpPr>
            <a:spLocks noGrp="1"/>
          </p:cNvSpPr>
          <p:nvPr>
            <p:ph type="sldNum" sz="quarter" idx="12"/>
          </p:nvPr>
        </p:nvSpPr>
        <p:spPr/>
        <p:txBody>
          <a:bodyPr/>
          <a:lstStyle/>
          <a:p>
            <a:fld id="{C5CB18A5-1884-4125-B8FE-F5A7E12ED0E9}" type="slidenum">
              <a:rPr lang="en-US" smtClean="0"/>
              <a:t>‹#›</a:t>
            </a:fld>
            <a:endParaRPr lang="en-US"/>
          </a:p>
        </p:txBody>
      </p:sp>
    </p:spTree>
    <p:extLst>
      <p:ext uri="{BB962C8B-B14F-4D97-AF65-F5344CB8AC3E}">
        <p14:creationId xmlns:p14="http://schemas.microsoft.com/office/powerpoint/2010/main" val="4284089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B6BA8F-87C6-B034-EAE1-5C55D7DD36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FE501F-E90D-BBC0-BE9F-5B4D187518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B435E6-CDB8-39AC-5BAD-59B840FB5B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B0BD9C-97E3-47DC-8A3C-28FC9644C83D}" type="datetimeFigureOut">
              <a:rPr lang="en-US" smtClean="0"/>
              <a:t>10/6/2023</a:t>
            </a:fld>
            <a:endParaRPr lang="en-US"/>
          </a:p>
        </p:txBody>
      </p:sp>
      <p:sp>
        <p:nvSpPr>
          <p:cNvPr id="5" name="Footer Placeholder 4">
            <a:extLst>
              <a:ext uri="{FF2B5EF4-FFF2-40B4-BE49-F238E27FC236}">
                <a16:creationId xmlns:a16="http://schemas.microsoft.com/office/drawing/2014/main" id="{E6D5B771-7961-CDEB-17A3-E3E39B60AD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2BE3B63-9005-3947-F5C6-90161E484F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CB18A5-1884-4125-B8FE-F5A7E12ED0E9}" type="slidenum">
              <a:rPr lang="en-US" smtClean="0"/>
              <a:t>‹#›</a:t>
            </a:fld>
            <a:endParaRPr lang="en-US"/>
          </a:p>
        </p:txBody>
      </p:sp>
    </p:spTree>
    <p:extLst>
      <p:ext uri="{BB962C8B-B14F-4D97-AF65-F5344CB8AC3E}">
        <p14:creationId xmlns:p14="http://schemas.microsoft.com/office/powerpoint/2010/main" val="5944577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AAAC members and allies at the Out of the Darkness community walk with the American Foundation for Suicide prevention.">
            <a:extLst>
              <a:ext uri="{FF2B5EF4-FFF2-40B4-BE49-F238E27FC236}">
                <a16:creationId xmlns:a16="http://schemas.microsoft.com/office/drawing/2014/main" id="{57104793-F5DC-736D-CAE7-FBDF5F52CC20}"/>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t="11665" b="13335"/>
          <a:stretch/>
        </p:blipFill>
        <p:spPr>
          <a:xfrm>
            <a:off x="20" y="1"/>
            <a:ext cx="12191980" cy="6857999"/>
          </a:xfrm>
          <a:prstGeom prst="rect">
            <a:avLst/>
          </a:prstGeom>
        </p:spPr>
      </p:pic>
      <p:sp>
        <p:nvSpPr>
          <p:cNvPr id="2" name="Title 1">
            <a:extLst>
              <a:ext uri="{FF2B5EF4-FFF2-40B4-BE49-F238E27FC236}">
                <a16:creationId xmlns:a16="http://schemas.microsoft.com/office/drawing/2014/main" id="{AC8579A2-ABB7-2FD0-8299-9CACBC99CD2B}"/>
              </a:ext>
            </a:extLst>
          </p:cNvPr>
          <p:cNvSpPr>
            <a:spLocks noGrp="1"/>
          </p:cNvSpPr>
          <p:nvPr>
            <p:ph type="ctrTitle"/>
          </p:nvPr>
        </p:nvSpPr>
        <p:spPr>
          <a:xfrm>
            <a:off x="0" y="2252662"/>
            <a:ext cx="12192000" cy="2900518"/>
          </a:xfrm>
        </p:spPr>
        <p:txBody>
          <a:bodyPr>
            <a:normAutofit/>
          </a:bodyPr>
          <a:lstStyle/>
          <a:p>
            <a:r>
              <a:rPr lang="en-US" sz="7200" dirty="0">
                <a:solidFill>
                  <a:srgbClr val="FFFFFF"/>
                </a:solidFill>
                <a:latin typeface="Raleway Black" pitchFamily="2" charset="0"/>
              </a:rPr>
              <a:t>TAAAC 10 minute meeting</a:t>
            </a:r>
          </a:p>
        </p:txBody>
      </p:sp>
      <p:sp>
        <p:nvSpPr>
          <p:cNvPr id="3" name="Subtitle 2">
            <a:extLst>
              <a:ext uri="{FF2B5EF4-FFF2-40B4-BE49-F238E27FC236}">
                <a16:creationId xmlns:a16="http://schemas.microsoft.com/office/drawing/2014/main" id="{7DBB66BB-AD19-8302-6B54-1B7A0851B525}"/>
              </a:ext>
            </a:extLst>
          </p:cNvPr>
          <p:cNvSpPr>
            <a:spLocks noGrp="1"/>
          </p:cNvSpPr>
          <p:nvPr>
            <p:ph type="subTitle" idx="1"/>
          </p:nvPr>
        </p:nvSpPr>
        <p:spPr>
          <a:xfrm>
            <a:off x="1524000" y="5289704"/>
            <a:ext cx="9144000" cy="1098395"/>
          </a:xfrm>
        </p:spPr>
        <p:txBody>
          <a:bodyPr>
            <a:normAutofit/>
          </a:bodyPr>
          <a:lstStyle/>
          <a:p>
            <a:r>
              <a:rPr lang="en-US" dirty="0">
                <a:solidFill>
                  <a:srgbClr val="FFFFFF"/>
                </a:solidFill>
                <a:latin typeface="Raleway Black" pitchFamily="2" charset="0"/>
              </a:rPr>
              <a:t>October 2023</a:t>
            </a:r>
          </a:p>
        </p:txBody>
      </p:sp>
    </p:spTree>
    <p:extLst>
      <p:ext uri="{BB962C8B-B14F-4D97-AF65-F5344CB8AC3E}">
        <p14:creationId xmlns:p14="http://schemas.microsoft.com/office/powerpoint/2010/main" val="221894793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468C1CFC-C50B-B4BE-C5EC-4A68FF9EBC3D}"/>
              </a:ext>
            </a:extLst>
          </p:cNvPr>
          <p:cNvSpPr>
            <a:spLocks noGrp="1"/>
          </p:cNvSpPr>
          <p:nvPr>
            <p:ph type="title"/>
          </p:nvPr>
        </p:nvSpPr>
        <p:spPr>
          <a:xfrm>
            <a:off x="479394" y="1070800"/>
            <a:ext cx="3939688" cy="5583126"/>
          </a:xfrm>
        </p:spPr>
        <p:txBody>
          <a:bodyPr>
            <a:normAutofit/>
          </a:bodyPr>
          <a:lstStyle/>
          <a:p>
            <a:pPr algn="r"/>
            <a:r>
              <a:rPr lang="en-US" sz="7200" dirty="0">
                <a:latin typeface="Raleway Black" pitchFamily="2" charset="0"/>
              </a:rPr>
              <a:t>Agenda</a:t>
            </a:r>
          </a:p>
        </p:txBody>
      </p:sp>
      <p:cxnSp>
        <p:nvCxnSpPr>
          <p:cNvPr id="11" name="Straight Connector 10">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C31291BD-FFE4-8E02-1498-A3ABB7FF30AF}"/>
              </a:ext>
            </a:extLst>
          </p:cNvPr>
          <p:cNvGraphicFramePr>
            <a:graphicFrameLocks noGrp="1"/>
          </p:cNvGraphicFramePr>
          <p:nvPr>
            <p:ph idx="1"/>
            <p:extLst>
              <p:ext uri="{D42A27DB-BD31-4B8C-83A1-F6EECF244321}">
                <p14:modId xmlns:p14="http://schemas.microsoft.com/office/powerpoint/2010/main" val="426313641"/>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71875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sign with black text&#10;&#10;Description automatically generated">
            <a:extLst>
              <a:ext uri="{FF2B5EF4-FFF2-40B4-BE49-F238E27FC236}">
                <a16:creationId xmlns:a16="http://schemas.microsoft.com/office/drawing/2014/main" id="{3E7BB868-D0BF-85E5-ABFB-26CDECB514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36035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urple and black rectangle with a hand and a black and white text&#10;&#10;Description automatically generated">
            <a:extLst>
              <a:ext uri="{FF2B5EF4-FFF2-40B4-BE49-F238E27FC236}">
                <a16:creationId xmlns:a16="http://schemas.microsoft.com/office/drawing/2014/main" id="{A335F4D0-4A4F-C4E8-2285-863BF38CD4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14458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A51D"/>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78B5361-B2F2-A59F-51C5-1DE58BD8BB0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60165" y="0"/>
            <a:ext cx="8271669" cy="827166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B70D08A4-8E0E-11BB-5D05-0BC892CC08E7}"/>
              </a:ext>
            </a:extLst>
          </p:cNvPr>
          <p:cNvSpPr/>
          <p:nvPr/>
        </p:nvSpPr>
        <p:spPr>
          <a:xfrm>
            <a:off x="10231834" y="3318933"/>
            <a:ext cx="2485099" cy="1016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a:extLst>
              <a:ext uri="{FF2B5EF4-FFF2-40B4-BE49-F238E27FC236}">
                <a16:creationId xmlns:a16="http://schemas.microsoft.com/office/drawing/2014/main" id="{39BF62A8-8EE7-1235-76D4-6406B76487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675" y="3429000"/>
            <a:ext cx="3049058" cy="3049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7662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erson flexing his muscles&#10;&#10;Description automatically generated">
            <a:extLst>
              <a:ext uri="{FF2B5EF4-FFF2-40B4-BE49-F238E27FC236}">
                <a16:creationId xmlns:a16="http://schemas.microsoft.com/office/drawing/2014/main" id="{ED2B8BA9-3770-8578-A4E8-8CD01537CD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0994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AAC members and allies at the Out of the Darkness community walk with the American Foundation for Suicide prevention.">
            <a:extLst>
              <a:ext uri="{FF2B5EF4-FFF2-40B4-BE49-F238E27FC236}">
                <a16:creationId xmlns:a16="http://schemas.microsoft.com/office/drawing/2014/main" id="{1F6EE6B8-F3E2-11BF-20F4-5180758C6799}"/>
              </a:ext>
            </a:extLst>
          </p:cNvPr>
          <p:cNvPicPr>
            <a:picLocks noChangeAspect="1"/>
          </p:cNvPicPr>
          <p:nvPr/>
        </p:nvPicPr>
        <p:blipFill rotWithShape="1">
          <a:blip r:embed="rId2">
            <a:alphaModFix amt="50000"/>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t="11665" b="13335"/>
          <a:stretch/>
        </p:blipFill>
        <p:spPr>
          <a:xfrm>
            <a:off x="20" y="1"/>
            <a:ext cx="12191980" cy="6857999"/>
          </a:xfrm>
          <a:prstGeom prst="rect">
            <a:avLst/>
          </a:prstGeom>
        </p:spPr>
      </p:pic>
      <p:sp>
        <p:nvSpPr>
          <p:cNvPr id="2" name="Title 1">
            <a:extLst>
              <a:ext uri="{FF2B5EF4-FFF2-40B4-BE49-F238E27FC236}">
                <a16:creationId xmlns:a16="http://schemas.microsoft.com/office/drawing/2014/main" id="{0E5740CD-2680-E81E-AE15-B520031E430D}"/>
              </a:ext>
            </a:extLst>
          </p:cNvPr>
          <p:cNvSpPr>
            <a:spLocks noGrp="1"/>
          </p:cNvSpPr>
          <p:nvPr>
            <p:ph type="title"/>
          </p:nvPr>
        </p:nvSpPr>
        <p:spPr>
          <a:xfrm>
            <a:off x="838200" y="1"/>
            <a:ext cx="10515600" cy="6858000"/>
          </a:xfrm>
        </p:spPr>
        <p:txBody>
          <a:bodyPr>
            <a:normAutofit/>
          </a:bodyPr>
          <a:lstStyle/>
          <a:p>
            <a:pPr algn="ctr"/>
            <a:r>
              <a:rPr lang="en-US" sz="11500" dirty="0">
                <a:latin typeface="Raleway Black" pitchFamily="2" charset="0"/>
              </a:rPr>
              <a:t>QUESTIONS?</a:t>
            </a:r>
          </a:p>
        </p:txBody>
      </p:sp>
    </p:spTree>
    <p:extLst>
      <p:ext uri="{BB962C8B-B14F-4D97-AF65-F5344CB8AC3E}">
        <p14:creationId xmlns:p14="http://schemas.microsoft.com/office/powerpoint/2010/main" val="17688967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7307</TotalTime>
  <Words>602</Words>
  <Application>Microsoft Office PowerPoint</Application>
  <PresentationFormat>Widescreen</PresentationFormat>
  <Paragraphs>28</Paragraphs>
  <Slides>7</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Calibri Light</vt:lpstr>
      <vt:lpstr>Raleway</vt:lpstr>
      <vt:lpstr>Raleway Black</vt:lpstr>
      <vt:lpstr>Times New Roman</vt:lpstr>
      <vt:lpstr>Office Theme</vt:lpstr>
      <vt:lpstr>TAAAC 10 minute meeting</vt:lpstr>
      <vt:lpstr>Agenda</vt:lpstr>
      <vt:lpstr>PowerPoint Presentation</vt:lpstr>
      <vt:lpstr>PowerPoint Presentation</vt:lpstr>
      <vt:lpstr>PowerPoint Presentation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October 10 minute meeting</dc:title>
  <dc:creator>Menas, Amanda [MD]</dc:creator>
  <cp:lastModifiedBy>Menas, Amanda [MD]</cp:lastModifiedBy>
  <cp:revision>2</cp:revision>
  <dcterms:created xsi:type="dcterms:W3CDTF">2023-10-06T16:10:04Z</dcterms:created>
  <dcterms:modified xsi:type="dcterms:W3CDTF">2023-10-11T17:57:32Z</dcterms:modified>
</cp:coreProperties>
</file>