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260" r:id="rId5"/>
    <p:sldId id="270" r:id="rId6"/>
    <p:sldId id="263" r:id="rId7"/>
    <p:sldId id="272" r:id="rId8"/>
    <p:sldId id="273" r:id="rId9"/>
    <p:sldId id="274" r:id="rId10"/>
    <p:sldId id="275" r:id="rId11"/>
    <p:sldId id="27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832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F4D10-ECCB-8C07-E695-0D03D2C56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A5C8A-964E-A4FD-3294-64C7702604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556B5-9BF5-D64A-D01D-3BC82650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6795-1E2F-4B4B-B64E-15991A32C60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EAA36-EB48-90A2-0A54-F301FEC20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55880-C55E-A6D2-65CC-A663935E4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FA3B-5233-4526-B9F7-BF4E8422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17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B4F-D673-07D5-EBD9-498E996CF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A4A00F-FEE6-80A5-F2A8-46BD0A2DB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12D90-0250-F018-7EF3-F96F8EB76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6795-1E2F-4B4B-B64E-15991A32C60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E8A4B-8EBE-8178-66F9-463F92410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D92A3-15FB-AFB9-7D52-DAB4D7E4A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FA3B-5233-4526-B9F7-BF4E8422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6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BFC7DF-0E6C-9C4D-CB8D-9B92D1C716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E45D5-D83C-4B9B-B44E-8B908851B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B19AC-97F1-95C0-62FC-B8432B6D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6795-1E2F-4B4B-B64E-15991A32C60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B0964-F045-0FAC-C840-4D607EC57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AD98D-5E96-40EF-3CB0-9D9690A96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FA3B-5233-4526-B9F7-BF4E8422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77B3-9A28-88A1-14EF-E396E8655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94802-2897-EDB5-55D3-59DEA0DEA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0DBA1-ED52-FF81-B072-AC55B64D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6795-1E2F-4B4B-B64E-15991A32C60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B2FA9-C343-DFC4-9AB5-F8D905843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53C42-7D0A-7694-D7DC-4CF9555FB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FA3B-5233-4526-B9F7-BF4E8422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36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34FCD-795F-1A35-7872-AB1F02EC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12DC9-BF0E-0DBA-3A8E-05A40B9BE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A49CA-6523-B9C5-D75A-FD9D096E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6795-1E2F-4B4B-B64E-15991A32C60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3F8B7-CB93-523E-983E-E6C96A0D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F8DC6-04A8-EB72-5A4B-87128855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FA3B-5233-4526-B9F7-BF4E8422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9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5CB34-2FF4-3B0C-2A37-9CD8AF8F5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29BA4-0E12-2C01-8B9A-C1BE899D0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71AC2-343B-7371-A056-C3C8DE197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9AF30-D552-32E7-7B8D-A5F884F5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6795-1E2F-4B4B-B64E-15991A32C60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03088-E708-4BB4-6C11-CFA72090D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C3BFF-7C8A-30A6-24EC-700AA979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FA3B-5233-4526-B9F7-BF4E8422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85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89CC-7360-3C48-A0AE-60F63932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F5F91-AF94-AE7F-3933-CF0E40B03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C8457-ECD8-E624-D69A-B360CBA01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C60CCF-B638-2460-61A9-D264E66A1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5755EA-1442-BF51-6159-9B45D0008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89CDAE-7B6A-4A5D-2F46-4E4C972E2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6795-1E2F-4B4B-B64E-15991A32C60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C2B964-0211-1553-AF13-EB7089AD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797F52-BA8B-10BA-04D9-890321DA6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FA3B-5233-4526-B9F7-BF4E8422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29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15AFD-C827-F2C9-4FCF-06FA4DC6A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EC7B5-302E-B355-9DE8-78DB02552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6795-1E2F-4B4B-B64E-15991A32C60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80C2B-E37C-AFED-CB6C-69FF687DC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47D42-0950-0FB8-A3E9-9BC09CDF5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FA3B-5233-4526-B9F7-BF4E8422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18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434122-7C1F-3E00-FFA1-8CF90EE4E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6795-1E2F-4B4B-B64E-15991A32C60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CFFB-0023-F4EC-B331-F096114C7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ACE61-6D7A-8460-B3C4-B7C86F12B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FA3B-5233-4526-B9F7-BF4E8422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5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E530-F651-C74F-5A33-AEC624733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05A3E-6FC0-9283-148F-C4D5703BD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DCCC7-36B8-DCCE-FDC2-20B029263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28EA0-969D-8789-F5ED-75722A40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6795-1E2F-4B4B-B64E-15991A32C60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72E34-D5B2-D379-01FF-9014E4F1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04F0A-0B35-E378-E5D9-DD89DF63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FA3B-5233-4526-B9F7-BF4E8422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47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6D5B1-21A5-95C9-0D7F-634585F3D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103A2D-3CF6-B5FF-8C4E-1804A5800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7E74A5-40F4-8D29-42B9-28E9D31A8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47869-A08D-C22D-AD4E-2DDFD4037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6795-1E2F-4B4B-B64E-15991A32C60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D8149-C053-F133-5CA6-A4B0F45F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CA8F5-0BC9-49E7-1603-4604EDC7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5FA3B-5233-4526-B9F7-BF4E8422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74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A15C08-B430-7DEF-DB3D-00E0E9971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89E0A-406B-96E5-FC97-4DA79CB54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BBF6F-CCFF-DBCC-036F-60C28ADD08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66795-1E2F-4B4B-B64E-15991A32C60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473E-E868-7E1D-9665-095A2C2C3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D979F-3315-B60E-469E-B35FB0A91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5FA3B-5233-4526-B9F7-BF4E8422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3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70CF85F-D3A3-8A5C-73D3-CF639B0F2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4607"/>
            <a:ext cx="12192000" cy="9144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DB46A7-5EE4-E52A-3E5A-ECB362B6A91A}"/>
              </a:ext>
            </a:extLst>
          </p:cNvPr>
          <p:cNvSpPr/>
          <p:nvPr/>
        </p:nvSpPr>
        <p:spPr>
          <a:xfrm>
            <a:off x="0" y="3517900"/>
            <a:ext cx="12192000" cy="2387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638B-E65F-56B7-8722-B6B5EB2F7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78163"/>
            <a:ext cx="9144000" cy="2387600"/>
          </a:xfrm>
        </p:spPr>
        <p:txBody>
          <a:bodyPr/>
          <a:lstStyle/>
          <a:p>
            <a:r>
              <a:rPr lang="en-US" dirty="0">
                <a:latin typeface="Raleway Black" pitchFamily="2" charset="0"/>
              </a:rPr>
              <a:t>TAAAC 10-Minute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A135C9-8FE9-9401-616D-B2C16949D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15343"/>
            <a:ext cx="9144000" cy="1655762"/>
          </a:xfrm>
        </p:spPr>
        <p:txBody>
          <a:bodyPr/>
          <a:lstStyle/>
          <a:p>
            <a:r>
              <a:rPr lang="en-US" dirty="0">
                <a:latin typeface="Raleway Black" pitchFamily="2" charset="0"/>
              </a:rPr>
              <a:t>May 2023</a:t>
            </a:r>
          </a:p>
        </p:txBody>
      </p:sp>
    </p:spTree>
    <p:extLst>
      <p:ext uri="{BB962C8B-B14F-4D97-AF65-F5344CB8AC3E}">
        <p14:creationId xmlns:p14="http://schemas.microsoft.com/office/powerpoint/2010/main" val="4067374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women holding signs&#10;&#10;Description automatically generated">
            <a:extLst>
              <a:ext uri="{FF2B5EF4-FFF2-40B4-BE49-F238E27FC236}">
                <a16:creationId xmlns:a16="http://schemas.microsoft.com/office/drawing/2014/main" id="{3CC62DF1-B986-F675-903B-72EBAFEAB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88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43301847-0AF8-0774-E164-10F7ACD69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09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1E72EFA-CA83-5517-9260-1F6645A4A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0"/>
            <a:ext cx="12192000" cy="9144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6B940A-027C-D7FD-976F-C7C8586E70B3}"/>
              </a:ext>
            </a:extLst>
          </p:cNvPr>
          <p:cNvSpPr/>
          <p:nvPr/>
        </p:nvSpPr>
        <p:spPr>
          <a:xfrm>
            <a:off x="0" y="3276600"/>
            <a:ext cx="12192000" cy="2387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6F78F0-1977-4498-354F-6DF485C49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7900"/>
            <a:ext cx="10515600" cy="4610100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latin typeface="Raleway Black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56898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E8B90F9-D99C-B382-ED3A-176B60B855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 flipH="1">
            <a:off x="2522356" y="9"/>
            <a:ext cx="10965044" cy="77767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40827-887B-263C-79EC-0D07CBCFA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Raleway Black" pitchFamily="2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7117A-F3D7-4838-40CD-F6A75F5C8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dirty="0">
                <a:latin typeface="Raleway" pitchFamily="2" charset="0"/>
              </a:rPr>
              <a:t>Funding Our Future</a:t>
            </a:r>
          </a:p>
          <a:p>
            <a:r>
              <a:rPr lang="en-US" dirty="0">
                <a:latin typeface="Raleway" pitchFamily="2" charset="0"/>
              </a:rPr>
              <a:t>Work with TAAAC</a:t>
            </a:r>
          </a:p>
          <a:p>
            <a:r>
              <a:rPr lang="en-US" dirty="0">
                <a:latin typeface="Raleway" pitchFamily="2" charset="0"/>
              </a:rPr>
              <a:t>Upcoming Events</a:t>
            </a:r>
          </a:p>
          <a:p>
            <a:endParaRPr lang="en-US" dirty="0">
              <a:latin typeface="Raleway" pitchFamily="2" charset="0"/>
            </a:endParaRPr>
          </a:p>
          <a:p>
            <a:endParaRPr lang="en-US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97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tanding in front of a banner&#10;&#10;Description automatically generated with low confidence">
            <a:extLst>
              <a:ext uri="{FF2B5EF4-FFF2-40B4-BE49-F238E27FC236}">
                <a16:creationId xmlns:a16="http://schemas.microsoft.com/office/drawing/2014/main" id="{81819038-20CC-0BA5-7713-E535EC4D5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89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EEADEA4C-5015-6208-67A6-8A2A0DA0F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05306FE5-D94D-F79C-07F6-0CEED8D15D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9" t="35370" r="24074" b="13334"/>
          <a:stretch/>
        </p:blipFill>
        <p:spPr>
          <a:xfrm>
            <a:off x="9420006" y="0"/>
            <a:ext cx="2022693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30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6D26A-B03C-2E4E-846F-A19CB70C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othing, human face, person&#10;&#10;Description automatically generated">
            <a:extLst>
              <a:ext uri="{FF2B5EF4-FFF2-40B4-BE49-F238E27FC236}">
                <a16:creationId xmlns:a16="http://schemas.microsoft.com/office/drawing/2014/main" id="{C824048C-BC2A-2DF4-C6B3-AAA982521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92065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4252B-4131-A155-3140-3BBDF6D4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A8A37-1CD0-F1E5-9A99-9AF846A6D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Finance Committee Budget Hearing: June 1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8AF1538-18D4-9174-E7B6-1660095DC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30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w of fake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D794BB3-5F53-6945-7EF7-D0B914B84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2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human face, clothing, person&#10;&#10;Description automatically generated">
            <a:extLst>
              <a:ext uri="{FF2B5EF4-FFF2-40B4-BE49-F238E27FC236}">
                <a16:creationId xmlns:a16="http://schemas.microsoft.com/office/drawing/2014/main" id="{52D02A9B-DB90-D3A0-C1AB-3FEA66ADF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7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eating at a table&#10;&#10;Description automatically generated with medium confidence">
            <a:extLst>
              <a:ext uri="{FF2B5EF4-FFF2-40B4-BE49-F238E27FC236}">
                <a16:creationId xmlns:a16="http://schemas.microsoft.com/office/drawing/2014/main" id="{AD05E38B-1723-3168-1272-E5286299C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14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25</Words>
  <Application>Microsoft Office PowerPoint</Application>
  <PresentationFormat>Widescreen</PresentationFormat>
  <Paragraphs>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Raleway</vt:lpstr>
      <vt:lpstr>Raleway Black</vt:lpstr>
      <vt:lpstr>Office Theme</vt:lpstr>
      <vt:lpstr>TAAAC 10-Minute Meeting</vt:lpstr>
      <vt:lpstr>AGENDA</vt:lpstr>
      <vt:lpstr>PowerPoint Presentation</vt:lpstr>
      <vt:lpstr>PowerPoint Presentation</vt:lpstr>
      <vt:lpstr>PowerPoint Presentation</vt:lpstr>
      <vt:lpstr>Upcoming Committee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TAAAC 10-Minute Meeting</dc:title>
  <dc:creator>Menas, Amanda [MD]</dc:creator>
  <cp:lastModifiedBy>Menas, Amanda [MD]</cp:lastModifiedBy>
  <cp:revision>1</cp:revision>
  <dcterms:created xsi:type="dcterms:W3CDTF">2023-05-08T18:57:56Z</dcterms:created>
  <dcterms:modified xsi:type="dcterms:W3CDTF">2023-05-08T21:16:00Z</dcterms:modified>
</cp:coreProperties>
</file>