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01A8F-CB5D-4509-9C43-9E3ADB64829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2881E-4D3E-458A-AA0A-67815100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6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4FD69-81ED-0E45-84C3-A46DE5D22C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29"/>
            <a:fld id="{FE94FD69-81ED-0E45-84C3-A46DE5D22C28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529"/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202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A5F1-2EB1-C232-2EE2-B2CBB8D53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4138E-A86B-9A37-C4B7-44FD3412A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EED99-BB99-22FC-B364-ED507C5C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E2688-7ED5-9E6A-B45F-134080DE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38748-2114-83CA-CA91-2D0A65DA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0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748A-CE87-22AF-E51C-BA9DBE6C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34E50-E4AB-F594-802A-54BBBB01B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DC15-AD4D-842A-3879-72DAB943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AE664-A16C-9083-0995-18CE5A69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FD48-0B8F-7253-A358-FEF56052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1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3E4EB-1495-BB05-9770-98670EF18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A754E-EF8C-BD10-23A1-43CC0F5F8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6BE7C-B0A4-7FD9-4768-4CAE4484C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364FB-E38E-A1D5-D59F-FA4F6377C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178D4-98DE-EAF4-1EE4-EEB53958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4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DB91-8954-793A-C1D1-646E893B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4B7FB-2A64-428A-67F2-1BCB0DC3D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1AE8B-30D0-AC62-4CE2-FC503615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B2874-133C-4642-1A9B-682A80767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7BFD1-5CA9-2CD6-39BA-3E5C63F0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3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8EA96-7B8C-1CCE-AB3F-F23DDDD3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664BA-BBF9-C4F9-C943-3C2156F3B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58BD4-B95B-C902-492E-6F59B850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2F4E6-E3CF-B2A3-AE3F-BB6ACE20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65663-DECF-DAC3-E730-5ED1AF27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4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B40BD-671B-4553-F5F1-7B7ED54F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9EA7D-8DC2-1387-27A5-F9065FC43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1DBB7-CF35-750C-CC5E-9529DFB96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44B6D-3160-9AE2-8AE2-005DEDB2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EC8AC-6DE7-7D7E-0CEB-8E1BA21F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924DC-0EF1-7686-1FB3-473E34A1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DDF6-72BF-7BA0-B618-1CC07BD5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F5F62-4E5C-A15F-C160-41F79B154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6A83E-7027-24A4-9112-41C78F510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8BEE5-FAA2-73A0-3683-270827C55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D1CF7-5C03-E846-217F-27FBC15B8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769AF-20F3-010B-B368-ED61B64E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6261B0-4376-FDB3-74AA-EC7206BB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C98D1-D48D-BB6D-288E-4C3271ED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15A16-4236-5A8F-EA86-75E96450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0FACE0-A721-4C51-FEC5-88F6A7AD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34996-8E69-E41E-8604-0B17B657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3ABC0-D031-F863-449A-039642F4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1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76D30-97FC-0E4B-966E-E7E6BE37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E08711-C7EC-14DA-41C0-BDBAFFFA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6AEA1-2FF6-A19D-AD73-A7E0BBCB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5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8370C-6C89-41DE-7A74-5AE86D16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14D67-AF97-D16F-B01F-A47BA2EED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EF106-4927-98C5-9022-AEB59B4EA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BA7AC-9795-A1A6-16A2-1A7F3DD5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58EFF-4922-1751-CE7C-9EAC45DC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371B1-2311-B91A-FACB-33CD9E90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0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95A1-EFA3-47B3-B51B-D9C7A7FC7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3A81EE-A89F-3C72-DE83-265F39927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E724B-91DF-9C71-1A69-3FF4CF732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18E17-516F-C439-97A1-24FBF12B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E4F32-B8A9-2767-B72B-326BF8AE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520AD-C179-FAC0-78D0-5A498152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7FC164-DE9A-0DAA-264B-3F59E13B7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BBB02-149B-E4E6-A5EE-1EEBC4E6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9D863-7908-2B95-F3E2-82D654B02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3F03-9E2D-4DE7-A55D-B6F01F7BDB2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3DA5E-6A69-C4A5-A5D5-3FD38D5C5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BC680-ADF4-3693-F974-96A255C15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A4E9-A1B7-419D-AC17-808A83EC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7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AF9633-73B1-4ECB-8F9C-49F890289B30}"/>
              </a:ext>
            </a:extLst>
          </p:cNvPr>
          <p:cNvSpPr/>
          <p:nvPr/>
        </p:nvSpPr>
        <p:spPr>
          <a:xfrm>
            <a:off x="-1" y="0"/>
            <a:ext cx="8681664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1959BB"/>
              </a:highlight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5EBEC2-1193-4D57-8B3E-523E5E7779D0}"/>
              </a:ext>
            </a:extLst>
          </p:cNvPr>
          <p:cNvSpPr txBox="1">
            <a:spLocks/>
          </p:cNvSpPr>
          <p:nvPr/>
        </p:nvSpPr>
        <p:spPr>
          <a:xfrm>
            <a:off x="1217903" y="0"/>
            <a:ext cx="6245856" cy="497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Building Rep Training:</a:t>
            </a:r>
          </a:p>
          <a:p>
            <a:pPr algn="ctr"/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7200" b="1" dirty="0">
                <a:solidFill>
                  <a:schemeClr val="bg1"/>
                </a:solidFill>
                <a:latin typeface="Montserrat" panose="00000500000000000000" pitchFamily="2" charset="0"/>
              </a:rPr>
              <a:t>GRIPE v. </a:t>
            </a:r>
          </a:p>
          <a:p>
            <a:pPr algn="ctr"/>
            <a:r>
              <a:rPr lang="en-US" sz="7200" b="1" dirty="0">
                <a:solidFill>
                  <a:schemeClr val="bg1"/>
                </a:solidFill>
                <a:latin typeface="Montserrat" panose="00000500000000000000" pitchFamily="2" charset="0"/>
              </a:rPr>
              <a:t>GRIEVANCE</a:t>
            </a:r>
            <a:endParaRPr lang="en-US" sz="60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D54640D2-7834-EBFD-DAC4-36BC636CE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663" y="1673831"/>
            <a:ext cx="3510337" cy="351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0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6C6FD3D-2D59-7349-93BA-4F4E35972B3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A4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9108F1-0CDF-4C4F-82CB-6369D74C696F}"/>
              </a:ext>
            </a:extLst>
          </p:cNvPr>
          <p:cNvSpPr txBox="1"/>
          <p:nvPr/>
        </p:nvSpPr>
        <p:spPr>
          <a:xfrm>
            <a:off x="685800" y="880035"/>
            <a:ext cx="937389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GRIEVANCE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GRIPE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lang="en-US" sz="4000" i="1" dirty="0">
                <a:solidFill>
                  <a:prstClr val="white"/>
                </a:solidFill>
                <a:latin typeface="Montserrat" pitchFamily="2" charset="77"/>
              </a:rPr>
              <a:t>Remember: when you are meeting with management in your capacity as a union rep, you are </a:t>
            </a:r>
            <a:r>
              <a:rPr lang="en-US" sz="4000" b="1" i="1" u="sng" dirty="0">
                <a:solidFill>
                  <a:prstClr val="white"/>
                </a:solidFill>
                <a:latin typeface="Montserrat" pitchFamily="2" charset="77"/>
              </a:rPr>
              <a:t>equals.</a:t>
            </a:r>
            <a:endParaRPr kumimoji="0" lang="en-US" sz="5400" i="1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EB5481-6C24-C84F-8CB5-E411A50A0A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546" r="47304" b="16884"/>
          <a:stretch/>
        </p:blipFill>
        <p:spPr>
          <a:xfrm>
            <a:off x="10059696" y="0"/>
            <a:ext cx="2132304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4BDA40A-D3F3-B54B-CAD0-B3F6A0A9ADC3}"/>
              </a:ext>
            </a:extLst>
          </p:cNvPr>
          <p:cNvSpPr/>
          <p:nvPr/>
        </p:nvSpPr>
        <p:spPr>
          <a:xfrm>
            <a:off x="10332720" y="274320"/>
            <a:ext cx="1474470" cy="1234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F7607456-5C37-4BB8-2B96-46D3194A4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696" y="-10884"/>
            <a:ext cx="1781839" cy="17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0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Menas, Amanda [MD]</dc:creator>
  <cp:lastModifiedBy>Menas, Amanda [MD]</cp:lastModifiedBy>
  <cp:revision>1</cp:revision>
  <dcterms:created xsi:type="dcterms:W3CDTF">2023-03-09T15:57:31Z</dcterms:created>
  <dcterms:modified xsi:type="dcterms:W3CDTF">2023-03-09T15:58:04Z</dcterms:modified>
</cp:coreProperties>
</file>