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E1C"/>
    <a:srgbClr val="442F1C"/>
    <a:srgbClr val="7F1819"/>
    <a:srgbClr val="1E4183"/>
    <a:srgbClr val="621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49C7-968E-4A67-BF55-D10E6834BEE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F8012-39C3-416B-BFF0-C5ABFCDC775C}">
      <dgm:prSet phldrT="[Text]"/>
      <dgm:spPr/>
      <dgm:t>
        <a:bodyPr/>
        <a:lstStyle/>
        <a:p>
          <a:r>
            <a:rPr lang="en-US" dirty="0">
              <a:latin typeface="Raleway Black" pitchFamily="2" charset="0"/>
            </a:rPr>
            <a:t>March 23</a:t>
          </a:r>
        </a:p>
      </dgm:t>
    </dgm:pt>
    <dgm:pt modelId="{F95618A9-0C9B-4BCF-8DD4-A1625027EA4C}" type="parTrans" cxnId="{DDD31AFB-E967-48AE-930F-E42BD245815B}">
      <dgm:prSet/>
      <dgm:spPr/>
      <dgm:t>
        <a:bodyPr/>
        <a:lstStyle/>
        <a:p>
          <a:endParaRPr lang="en-US"/>
        </a:p>
      </dgm:t>
    </dgm:pt>
    <dgm:pt modelId="{E131299F-9BF8-4737-A525-0F8229622DE7}" type="sibTrans" cxnId="{DDD31AFB-E967-48AE-930F-E42BD245815B}">
      <dgm:prSet/>
      <dgm:spPr/>
      <dgm:t>
        <a:bodyPr/>
        <a:lstStyle/>
        <a:p>
          <a:endParaRPr lang="en-US"/>
        </a:p>
      </dgm:t>
    </dgm:pt>
    <dgm:pt modelId="{7B77C555-FBEE-4D0F-AAFD-A9B49D8D68D1}">
      <dgm:prSet phldrT="[Text]" custT="1"/>
      <dgm:spPr/>
      <dgm:t>
        <a:bodyPr anchor="ctr"/>
        <a:lstStyle/>
        <a:p>
          <a:pPr algn="ctr">
            <a:buNone/>
          </a:pPr>
          <a:r>
            <a:rPr lang="en-US" sz="4400" b="1" dirty="0">
              <a:latin typeface="Raleway" pitchFamily="2" charset="0"/>
            </a:rPr>
            <a:t>Blueprint Forum</a:t>
          </a:r>
        </a:p>
      </dgm:t>
    </dgm:pt>
    <dgm:pt modelId="{202EB461-E480-438D-B468-0661209D86C9}" type="parTrans" cxnId="{CE3A7297-A508-4762-8678-AF475149B0E9}">
      <dgm:prSet/>
      <dgm:spPr/>
      <dgm:t>
        <a:bodyPr/>
        <a:lstStyle/>
        <a:p>
          <a:endParaRPr lang="en-US"/>
        </a:p>
      </dgm:t>
    </dgm:pt>
    <dgm:pt modelId="{C790D219-AA4D-41CA-A98D-EF8F7ED438F0}" type="sibTrans" cxnId="{CE3A7297-A508-4762-8678-AF475149B0E9}">
      <dgm:prSet/>
      <dgm:spPr/>
      <dgm:t>
        <a:bodyPr/>
        <a:lstStyle/>
        <a:p>
          <a:endParaRPr lang="en-US"/>
        </a:p>
      </dgm:t>
    </dgm:pt>
    <dgm:pt modelId="{DF78BB28-33DE-44BC-A4C5-AFA2B6F8269D}" type="pres">
      <dgm:prSet presAssocID="{D50849C7-968E-4A67-BF55-D10E6834BEE0}" presName="Name0" presStyleCnt="0">
        <dgm:presLayoutVars>
          <dgm:dir/>
          <dgm:animLvl val="lvl"/>
          <dgm:resizeHandles/>
        </dgm:presLayoutVars>
      </dgm:prSet>
      <dgm:spPr/>
    </dgm:pt>
    <dgm:pt modelId="{CE1D3611-DE4D-4EF1-A3F7-62DF61A9DB44}" type="pres">
      <dgm:prSet presAssocID="{F94F8012-39C3-416B-BFF0-C5ABFCDC775C}" presName="linNode" presStyleCnt="0"/>
      <dgm:spPr/>
    </dgm:pt>
    <dgm:pt modelId="{371B889A-296C-4056-BABA-93D35495BE51}" type="pres">
      <dgm:prSet presAssocID="{F94F8012-39C3-416B-BFF0-C5ABFCDC775C}" presName="parentShp" presStyleLbl="node1" presStyleIdx="0" presStyleCnt="1" custScaleX="209716" custScaleY="59662">
        <dgm:presLayoutVars>
          <dgm:bulletEnabled val="1"/>
        </dgm:presLayoutVars>
      </dgm:prSet>
      <dgm:spPr/>
    </dgm:pt>
    <dgm:pt modelId="{CEEB6C70-FB3E-45C2-9BEC-5E86B3138AC9}" type="pres">
      <dgm:prSet presAssocID="{F94F8012-39C3-416B-BFF0-C5ABFCDC775C}" presName="childShp" presStyleLbl="bgAccFollowNode1" presStyleIdx="0" presStyleCnt="1" custScaleX="105729" custScaleY="46828">
        <dgm:presLayoutVars>
          <dgm:bulletEnabled val="1"/>
        </dgm:presLayoutVars>
      </dgm:prSet>
      <dgm:spPr/>
    </dgm:pt>
  </dgm:ptLst>
  <dgm:cxnLst>
    <dgm:cxn modelId="{32503E17-4C01-4CA9-8F03-83903EE193A4}" type="presOf" srcId="{7B77C555-FBEE-4D0F-AAFD-A9B49D8D68D1}" destId="{CEEB6C70-FB3E-45C2-9BEC-5E86B3138AC9}" srcOrd="0" destOrd="0" presId="urn:microsoft.com/office/officeart/2005/8/layout/vList6"/>
    <dgm:cxn modelId="{037F2756-BB32-4B72-AC05-A0CD808CE9C2}" type="presOf" srcId="{D50849C7-968E-4A67-BF55-D10E6834BEE0}" destId="{DF78BB28-33DE-44BC-A4C5-AFA2B6F8269D}" srcOrd="0" destOrd="0" presId="urn:microsoft.com/office/officeart/2005/8/layout/vList6"/>
    <dgm:cxn modelId="{CE3A7297-A508-4762-8678-AF475149B0E9}" srcId="{F94F8012-39C3-416B-BFF0-C5ABFCDC775C}" destId="{7B77C555-FBEE-4D0F-AAFD-A9B49D8D68D1}" srcOrd="0" destOrd="0" parTransId="{202EB461-E480-438D-B468-0661209D86C9}" sibTransId="{C790D219-AA4D-41CA-A98D-EF8F7ED438F0}"/>
    <dgm:cxn modelId="{77D860A3-70B1-4ED7-B7D2-D902E42EDBB8}" type="presOf" srcId="{F94F8012-39C3-416B-BFF0-C5ABFCDC775C}" destId="{371B889A-296C-4056-BABA-93D35495BE51}" srcOrd="0" destOrd="0" presId="urn:microsoft.com/office/officeart/2005/8/layout/vList6"/>
    <dgm:cxn modelId="{DDD31AFB-E967-48AE-930F-E42BD245815B}" srcId="{D50849C7-968E-4A67-BF55-D10E6834BEE0}" destId="{F94F8012-39C3-416B-BFF0-C5ABFCDC775C}" srcOrd="0" destOrd="0" parTransId="{F95618A9-0C9B-4BCF-8DD4-A1625027EA4C}" sibTransId="{E131299F-9BF8-4737-A525-0F8229622DE7}"/>
    <dgm:cxn modelId="{E2AB57FC-CF25-44CC-BCB0-A58FE1370CE8}" type="presParOf" srcId="{DF78BB28-33DE-44BC-A4C5-AFA2B6F8269D}" destId="{CE1D3611-DE4D-4EF1-A3F7-62DF61A9DB44}" srcOrd="0" destOrd="0" presId="urn:microsoft.com/office/officeart/2005/8/layout/vList6"/>
    <dgm:cxn modelId="{6A587A73-A326-41DC-9125-79F91F46556E}" type="presParOf" srcId="{CE1D3611-DE4D-4EF1-A3F7-62DF61A9DB44}" destId="{371B889A-296C-4056-BABA-93D35495BE51}" srcOrd="0" destOrd="0" presId="urn:microsoft.com/office/officeart/2005/8/layout/vList6"/>
    <dgm:cxn modelId="{70A1FB3B-3EB6-4F33-9E23-75C70139F76C}" type="presParOf" srcId="{CE1D3611-DE4D-4EF1-A3F7-62DF61A9DB44}" destId="{CEEB6C70-FB3E-45C2-9BEC-5E86B3138A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84093-3E9C-492D-A937-7898005BD94B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311F51-44BB-4735-A91B-E9D12B3A375E}">
      <dgm:prSet phldrT="[Text]" custT="1"/>
      <dgm:spPr/>
      <dgm:t>
        <a:bodyPr/>
        <a:lstStyle/>
        <a:p>
          <a:r>
            <a:rPr lang="en-US" sz="1600" dirty="0"/>
            <a:t>Are you Tenured?</a:t>
          </a:r>
        </a:p>
      </dgm:t>
    </dgm:pt>
    <dgm:pt modelId="{B5DE5A8F-BB44-491A-A4C1-E57039782DEB}" type="parTrans" cxnId="{5E999E70-DA23-46BF-8861-38F887DD2EB3}">
      <dgm:prSet/>
      <dgm:spPr/>
      <dgm:t>
        <a:bodyPr/>
        <a:lstStyle/>
        <a:p>
          <a:endParaRPr lang="en-US" sz="1600"/>
        </a:p>
      </dgm:t>
    </dgm:pt>
    <dgm:pt modelId="{D78B97A1-E90A-4EFB-BB3F-D991095733B3}" type="sibTrans" cxnId="{5E999E70-DA23-46BF-8861-38F887DD2EB3}">
      <dgm:prSet/>
      <dgm:spPr/>
      <dgm:t>
        <a:bodyPr/>
        <a:lstStyle/>
        <a:p>
          <a:endParaRPr lang="en-US" sz="1600"/>
        </a:p>
      </dgm:t>
    </dgm:pt>
    <dgm:pt modelId="{939B2B04-A873-44DA-9F8E-C66E72933507}">
      <dgm:prSet phldrT="[Text]" custT="1"/>
      <dgm:spPr/>
      <dgm:t>
        <a:bodyPr/>
        <a:lstStyle/>
        <a:p>
          <a:r>
            <a:rPr lang="en-US" sz="1600" dirty="0"/>
            <a:t>Yes</a:t>
          </a:r>
        </a:p>
      </dgm:t>
    </dgm:pt>
    <dgm:pt modelId="{5ACEFD37-C6CB-4921-8FDC-A141D0AB3F33}" type="parTrans" cxnId="{C56BC815-B08F-4910-9C58-BEF497793746}">
      <dgm:prSet/>
      <dgm:spPr/>
      <dgm:t>
        <a:bodyPr/>
        <a:lstStyle/>
        <a:p>
          <a:endParaRPr lang="en-US" sz="1600"/>
        </a:p>
      </dgm:t>
    </dgm:pt>
    <dgm:pt modelId="{EB9F22C4-C55A-42C9-97CC-8A152FCE49EA}" type="sibTrans" cxnId="{C56BC815-B08F-4910-9C58-BEF497793746}">
      <dgm:prSet/>
      <dgm:spPr/>
      <dgm:t>
        <a:bodyPr/>
        <a:lstStyle/>
        <a:p>
          <a:endParaRPr lang="en-US" sz="1600"/>
        </a:p>
      </dgm:t>
    </dgm:pt>
    <dgm:pt modelId="{0095CB08-B059-4285-8F4B-DDCC5D2865D4}">
      <dgm:prSet phldrT="[Text]" custT="1"/>
      <dgm:spPr/>
      <dgm:t>
        <a:bodyPr/>
        <a:lstStyle/>
        <a:p>
          <a:r>
            <a:rPr lang="en-US" sz="1600" dirty="0"/>
            <a:t>No</a:t>
          </a:r>
        </a:p>
      </dgm:t>
    </dgm:pt>
    <dgm:pt modelId="{5971BA6C-C7D1-42D5-89D1-0398A574DCF1}" type="parTrans" cxnId="{2EA2710B-26A7-4EA8-AF1D-560BA522EB67}">
      <dgm:prSet/>
      <dgm:spPr/>
      <dgm:t>
        <a:bodyPr/>
        <a:lstStyle/>
        <a:p>
          <a:endParaRPr lang="en-US" sz="1600"/>
        </a:p>
      </dgm:t>
    </dgm:pt>
    <dgm:pt modelId="{C3F8532E-D4D9-4CFD-BBE1-A8FC7523D6A1}" type="sibTrans" cxnId="{2EA2710B-26A7-4EA8-AF1D-560BA522EB67}">
      <dgm:prSet/>
      <dgm:spPr/>
      <dgm:t>
        <a:bodyPr/>
        <a:lstStyle/>
        <a:p>
          <a:endParaRPr lang="en-US" sz="1600"/>
        </a:p>
      </dgm:t>
    </dgm:pt>
    <dgm:pt modelId="{A1922F13-C6B8-4CB9-935A-CF8788DC7C75}">
      <dgm:prSet phldrT="[Text]" custT="1"/>
      <dgm:spPr/>
      <dgm:t>
        <a:bodyPr/>
        <a:lstStyle/>
        <a:p>
          <a:r>
            <a:rPr lang="en-US" sz="1600" dirty="0"/>
            <a:t>To receive healthcare through August, a teacher must give notice of resignation by April 15</a:t>
          </a:r>
        </a:p>
      </dgm:t>
    </dgm:pt>
    <dgm:pt modelId="{4565C229-B515-47FB-B611-EA5CAA29AE31}" type="parTrans" cxnId="{F1576C6F-2B0A-4EB4-B9CC-7264F2617703}">
      <dgm:prSet/>
      <dgm:spPr/>
      <dgm:t>
        <a:bodyPr/>
        <a:lstStyle/>
        <a:p>
          <a:endParaRPr lang="en-US" sz="1600"/>
        </a:p>
      </dgm:t>
    </dgm:pt>
    <dgm:pt modelId="{9A70768B-A683-4CC8-949A-58B580CEE6EC}" type="sibTrans" cxnId="{F1576C6F-2B0A-4EB4-B9CC-7264F2617703}">
      <dgm:prSet/>
      <dgm:spPr/>
      <dgm:t>
        <a:bodyPr/>
        <a:lstStyle/>
        <a:p>
          <a:endParaRPr lang="en-US" sz="1600"/>
        </a:p>
      </dgm:t>
    </dgm:pt>
    <dgm:pt modelId="{E3E3D7AA-7E18-485D-A995-FE2A3B01F657}">
      <dgm:prSet phldrT="[Text]" custT="1"/>
      <dgm:spPr/>
      <dgm:t>
        <a:bodyPr/>
        <a:lstStyle/>
        <a:p>
          <a:r>
            <a:rPr lang="en-US" sz="1600" dirty="0"/>
            <a:t>Non tenured teachers being considered for non-renewal must be notified by April 15</a:t>
          </a:r>
        </a:p>
      </dgm:t>
    </dgm:pt>
    <dgm:pt modelId="{2D82D0F1-98D1-4146-9BED-8973B03874FE}" type="parTrans" cxnId="{18D0AE99-D456-49B9-B28A-4DA42E0E8304}">
      <dgm:prSet/>
      <dgm:spPr/>
      <dgm:t>
        <a:bodyPr/>
        <a:lstStyle/>
        <a:p>
          <a:endParaRPr lang="en-US" sz="1600"/>
        </a:p>
      </dgm:t>
    </dgm:pt>
    <dgm:pt modelId="{844AAA60-1F08-4A2C-9D3C-2DC174DFCDFF}" type="sibTrans" cxnId="{18D0AE99-D456-49B9-B28A-4DA42E0E8304}">
      <dgm:prSet/>
      <dgm:spPr/>
      <dgm:t>
        <a:bodyPr/>
        <a:lstStyle/>
        <a:p>
          <a:endParaRPr lang="en-US" sz="1600"/>
        </a:p>
      </dgm:t>
    </dgm:pt>
    <dgm:pt modelId="{D56BF04C-6ACC-4DCA-9CA8-5F21BF02AA5C}">
      <dgm:prSet phldrT="[Text]" custT="1"/>
      <dgm:spPr/>
      <dgm:t>
        <a:bodyPr/>
        <a:lstStyle/>
        <a:p>
          <a:r>
            <a:rPr lang="en-US" sz="1600" dirty="0"/>
            <a:t>To receive healthcare through August, a teacher must give notice of resignation by April 15</a:t>
          </a:r>
        </a:p>
      </dgm:t>
    </dgm:pt>
    <dgm:pt modelId="{F9F7762E-45C0-49D3-B2E9-99045F90C9F1}" type="parTrans" cxnId="{A81AE131-F21C-4E85-A312-264CAC433806}">
      <dgm:prSet/>
      <dgm:spPr/>
      <dgm:t>
        <a:bodyPr/>
        <a:lstStyle/>
        <a:p>
          <a:endParaRPr lang="en-US" sz="1600"/>
        </a:p>
      </dgm:t>
    </dgm:pt>
    <dgm:pt modelId="{C2C2B863-B05D-4BF9-9141-336111D10897}" type="sibTrans" cxnId="{A81AE131-F21C-4E85-A312-264CAC433806}">
      <dgm:prSet/>
      <dgm:spPr/>
      <dgm:t>
        <a:bodyPr/>
        <a:lstStyle/>
        <a:p>
          <a:endParaRPr lang="en-US" sz="1600"/>
        </a:p>
      </dgm:t>
    </dgm:pt>
    <dgm:pt modelId="{BDC08771-9842-46B7-A4C1-86C0943D0E9A}">
      <dgm:prSet phldrT="[Text]" custT="1"/>
      <dgm:spPr/>
      <dgm:t>
        <a:bodyPr/>
        <a:lstStyle/>
        <a:p>
          <a:r>
            <a:rPr lang="en-US" sz="1600" dirty="0"/>
            <a:t>Tenured teachers must resign no later than July 15 for the following school year</a:t>
          </a:r>
        </a:p>
      </dgm:t>
    </dgm:pt>
    <dgm:pt modelId="{E82D4A14-88B7-45DD-ACDF-D2EB73A9ACBF}" type="parTrans" cxnId="{87986CD3-0B4B-4DCB-A3F5-F299C385D36A}">
      <dgm:prSet/>
      <dgm:spPr/>
      <dgm:t>
        <a:bodyPr/>
        <a:lstStyle/>
        <a:p>
          <a:endParaRPr lang="en-US" sz="1600"/>
        </a:p>
      </dgm:t>
    </dgm:pt>
    <dgm:pt modelId="{BB414595-6EFF-4157-A9A2-B4CAE52BD593}" type="sibTrans" cxnId="{87986CD3-0B4B-4DCB-A3F5-F299C385D36A}">
      <dgm:prSet/>
      <dgm:spPr/>
      <dgm:t>
        <a:bodyPr/>
        <a:lstStyle/>
        <a:p>
          <a:endParaRPr lang="en-US" sz="1600"/>
        </a:p>
      </dgm:t>
    </dgm:pt>
    <dgm:pt modelId="{A85579A3-ED04-4445-8EE0-5207FCA94976}">
      <dgm:prSet phldrT="[Text]" custT="1"/>
      <dgm:spPr/>
      <dgm:t>
        <a:bodyPr/>
        <a:lstStyle/>
        <a:p>
          <a:r>
            <a:rPr lang="en-US" sz="1600" dirty="0"/>
            <a:t>Non tenured teachers must resign no later than May 1 for the following school year</a:t>
          </a:r>
        </a:p>
      </dgm:t>
    </dgm:pt>
    <dgm:pt modelId="{E1555136-28CC-4C47-8134-0A6D72297BC2}" type="parTrans" cxnId="{FD3304A9-9DB2-44E8-B614-5D0544048670}">
      <dgm:prSet/>
      <dgm:spPr/>
      <dgm:t>
        <a:bodyPr/>
        <a:lstStyle/>
        <a:p>
          <a:endParaRPr lang="en-US" sz="1600"/>
        </a:p>
      </dgm:t>
    </dgm:pt>
    <dgm:pt modelId="{390C0545-4F29-4309-A77E-E3F1946FBFF5}" type="sibTrans" cxnId="{FD3304A9-9DB2-44E8-B614-5D0544048670}">
      <dgm:prSet/>
      <dgm:spPr/>
      <dgm:t>
        <a:bodyPr/>
        <a:lstStyle/>
        <a:p>
          <a:endParaRPr lang="en-US" sz="1600"/>
        </a:p>
      </dgm:t>
    </dgm:pt>
    <dgm:pt modelId="{F3AFC75A-B1A6-4960-9CEE-C3F46FAA6BC1}" type="pres">
      <dgm:prSet presAssocID="{26684093-3E9C-492D-A937-7898005BD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B43513-1F2D-4B56-B53D-4F4C8DFD488E}" type="pres">
      <dgm:prSet presAssocID="{FA311F51-44BB-4735-A91B-E9D12B3A375E}" presName="hierRoot1" presStyleCnt="0">
        <dgm:presLayoutVars>
          <dgm:hierBranch val="init"/>
        </dgm:presLayoutVars>
      </dgm:prSet>
      <dgm:spPr/>
    </dgm:pt>
    <dgm:pt modelId="{DF9584D1-B998-4B10-8CF4-6F21E906AA17}" type="pres">
      <dgm:prSet presAssocID="{FA311F51-44BB-4735-A91B-E9D12B3A375E}" presName="rootComposite1" presStyleCnt="0"/>
      <dgm:spPr/>
    </dgm:pt>
    <dgm:pt modelId="{E1918697-6073-42DF-8B40-A742D83BBD69}" type="pres">
      <dgm:prSet presAssocID="{FA311F51-44BB-4735-A91B-E9D12B3A375E}" presName="rootText1" presStyleLbl="node0" presStyleIdx="0" presStyleCnt="1" custScaleX="297779" custLinFactNeighborX="22771" custLinFactNeighborY="-1459">
        <dgm:presLayoutVars>
          <dgm:chPref val="3"/>
        </dgm:presLayoutVars>
      </dgm:prSet>
      <dgm:spPr/>
    </dgm:pt>
    <dgm:pt modelId="{2F207A5C-6542-49DA-86B5-C82BD1C19FFA}" type="pres">
      <dgm:prSet presAssocID="{FA311F51-44BB-4735-A91B-E9D12B3A375E}" presName="rootConnector1" presStyleLbl="node1" presStyleIdx="0" presStyleCnt="0"/>
      <dgm:spPr/>
    </dgm:pt>
    <dgm:pt modelId="{3230EDD9-07CB-49F3-B797-7BA418E8BB84}" type="pres">
      <dgm:prSet presAssocID="{FA311F51-44BB-4735-A91B-E9D12B3A375E}" presName="hierChild2" presStyleCnt="0"/>
      <dgm:spPr/>
    </dgm:pt>
    <dgm:pt modelId="{A3E59DF3-0A11-488E-B98F-2E7E66485FD7}" type="pres">
      <dgm:prSet presAssocID="{5ACEFD37-C6CB-4921-8FDC-A141D0AB3F33}" presName="Name37" presStyleLbl="parChTrans1D2" presStyleIdx="0" presStyleCnt="2"/>
      <dgm:spPr/>
    </dgm:pt>
    <dgm:pt modelId="{5D6B8D08-7897-4A66-8997-D67024A83399}" type="pres">
      <dgm:prSet presAssocID="{939B2B04-A873-44DA-9F8E-C66E72933507}" presName="hierRoot2" presStyleCnt="0">
        <dgm:presLayoutVars>
          <dgm:hierBranch val="init"/>
        </dgm:presLayoutVars>
      </dgm:prSet>
      <dgm:spPr/>
    </dgm:pt>
    <dgm:pt modelId="{79F356B0-FD3B-4061-9435-43377877D96A}" type="pres">
      <dgm:prSet presAssocID="{939B2B04-A873-44DA-9F8E-C66E72933507}" presName="rootComposite" presStyleCnt="0"/>
      <dgm:spPr/>
    </dgm:pt>
    <dgm:pt modelId="{406C98C8-0B3D-4EB9-860E-F5A0C4B9D8B5}" type="pres">
      <dgm:prSet presAssocID="{939B2B04-A873-44DA-9F8E-C66E72933507}" presName="rootText" presStyleLbl="node2" presStyleIdx="0" presStyleCnt="2" custScaleY="68570">
        <dgm:presLayoutVars>
          <dgm:chPref val="3"/>
        </dgm:presLayoutVars>
      </dgm:prSet>
      <dgm:spPr/>
    </dgm:pt>
    <dgm:pt modelId="{C0D1FFB7-F473-42E8-8FAE-12D00EC14376}" type="pres">
      <dgm:prSet presAssocID="{939B2B04-A873-44DA-9F8E-C66E72933507}" presName="rootConnector" presStyleLbl="node2" presStyleIdx="0" presStyleCnt="2"/>
      <dgm:spPr/>
    </dgm:pt>
    <dgm:pt modelId="{1EC4F5E4-54A8-432D-A121-A28E0DB9923F}" type="pres">
      <dgm:prSet presAssocID="{939B2B04-A873-44DA-9F8E-C66E72933507}" presName="hierChild4" presStyleCnt="0"/>
      <dgm:spPr/>
    </dgm:pt>
    <dgm:pt modelId="{B9EE3B5E-48E5-43D9-A265-924AF632D092}" type="pres">
      <dgm:prSet presAssocID="{F9F7762E-45C0-49D3-B2E9-99045F90C9F1}" presName="Name37" presStyleLbl="parChTrans1D3" presStyleIdx="0" presStyleCnt="2"/>
      <dgm:spPr/>
    </dgm:pt>
    <dgm:pt modelId="{494B6B1E-0A7C-4A2E-A186-615E64A2077B}" type="pres">
      <dgm:prSet presAssocID="{D56BF04C-6ACC-4DCA-9CA8-5F21BF02AA5C}" presName="hierRoot2" presStyleCnt="0">
        <dgm:presLayoutVars>
          <dgm:hierBranch val="init"/>
        </dgm:presLayoutVars>
      </dgm:prSet>
      <dgm:spPr/>
    </dgm:pt>
    <dgm:pt modelId="{A02EAD59-8AAA-4958-B047-D0AD9D4DFC4C}" type="pres">
      <dgm:prSet presAssocID="{D56BF04C-6ACC-4DCA-9CA8-5F21BF02AA5C}" presName="rootComposite" presStyleCnt="0"/>
      <dgm:spPr/>
    </dgm:pt>
    <dgm:pt modelId="{9C767ED4-4265-459F-89F0-00E05EF94223}" type="pres">
      <dgm:prSet presAssocID="{D56BF04C-6ACC-4DCA-9CA8-5F21BF02AA5C}" presName="rootText" presStyleLbl="node3" presStyleIdx="0" presStyleCnt="2" custScaleX="122466" custScaleY="287450">
        <dgm:presLayoutVars>
          <dgm:chPref val="3"/>
        </dgm:presLayoutVars>
      </dgm:prSet>
      <dgm:spPr/>
    </dgm:pt>
    <dgm:pt modelId="{6CF4FD80-C17D-4F8B-A178-4F4C5B994711}" type="pres">
      <dgm:prSet presAssocID="{D56BF04C-6ACC-4DCA-9CA8-5F21BF02AA5C}" presName="rootConnector" presStyleLbl="node3" presStyleIdx="0" presStyleCnt="2"/>
      <dgm:spPr/>
    </dgm:pt>
    <dgm:pt modelId="{210D4DC2-B21D-49E7-9A20-69D0E692F045}" type="pres">
      <dgm:prSet presAssocID="{D56BF04C-6ACC-4DCA-9CA8-5F21BF02AA5C}" presName="hierChild4" presStyleCnt="0"/>
      <dgm:spPr/>
    </dgm:pt>
    <dgm:pt modelId="{74EBF333-9936-46ED-B0D2-0B8A4D1E6075}" type="pres">
      <dgm:prSet presAssocID="{E82D4A14-88B7-45DD-ACDF-D2EB73A9ACBF}" presName="Name37" presStyleLbl="parChTrans1D4" presStyleIdx="0" presStyleCnt="3"/>
      <dgm:spPr/>
    </dgm:pt>
    <dgm:pt modelId="{0BE777F3-7615-47F5-A8C4-D99606A5C889}" type="pres">
      <dgm:prSet presAssocID="{BDC08771-9842-46B7-A4C1-86C0943D0E9A}" presName="hierRoot2" presStyleCnt="0">
        <dgm:presLayoutVars>
          <dgm:hierBranch val="init"/>
        </dgm:presLayoutVars>
      </dgm:prSet>
      <dgm:spPr/>
    </dgm:pt>
    <dgm:pt modelId="{67450752-EA75-4A0C-A8FB-6C1C1A426818}" type="pres">
      <dgm:prSet presAssocID="{BDC08771-9842-46B7-A4C1-86C0943D0E9A}" presName="rootComposite" presStyleCnt="0"/>
      <dgm:spPr/>
    </dgm:pt>
    <dgm:pt modelId="{DF34EDE0-9A02-4D31-9847-3B93297ED72B}" type="pres">
      <dgm:prSet presAssocID="{BDC08771-9842-46B7-A4C1-86C0943D0E9A}" presName="rootText" presStyleLbl="node4" presStyleIdx="0" presStyleCnt="3" custScaleY="302086">
        <dgm:presLayoutVars>
          <dgm:chPref val="3"/>
        </dgm:presLayoutVars>
      </dgm:prSet>
      <dgm:spPr/>
    </dgm:pt>
    <dgm:pt modelId="{A37C57C5-3772-4D0C-B52B-BCCE39547EA1}" type="pres">
      <dgm:prSet presAssocID="{BDC08771-9842-46B7-A4C1-86C0943D0E9A}" presName="rootConnector" presStyleLbl="node4" presStyleIdx="0" presStyleCnt="3"/>
      <dgm:spPr/>
    </dgm:pt>
    <dgm:pt modelId="{7C843934-476C-483C-9181-E69554D2566D}" type="pres">
      <dgm:prSet presAssocID="{BDC08771-9842-46B7-A4C1-86C0943D0E9A}" presName="hierChild4" presStyleCnt="0"/>
      <dgm:spPr/>
    </dgm:pt>
    <dgm:pt modelId="{609B245E-AC53-4AB6-8016-FD9DC29626E7}" type="pres">
      <dgm:prSet presAssocID="{BDC08771-9842-46B7-A4C1-86C0943D0E9A}" presName="hierChild5" presStyleCnt="0"/>
      <dgm:spPr/>
    </dgm:pt>
    <dgm:pt modelId="{701BDF23-C363-41E2-BFBB-0986BF60F94A}" type="pres">
      <dgm:prSet presAssocID="{D56BF04C-6ACC-4DCA-9CA8-5F21BF02AA5C}" presName="hierChild5" presStyleCnt="0"/>
      <dgm:spPr/>
    </dgm:pt>
    <dgm:pt modelId="{F7773214-141C-4919-89CE-999948A724B7}" type="pres">
      <dgm:prSet presAssocID="{939B2B04-A873-44DA-9F8E-C66E72933507}" presName="hierChild5" presStyleCnt="0"/>
      <dgm:spPr/>
    </dgm:pt>
    <dgm:pt modelId="{BC9BAAEF-5EAB-432A-BF31-A423B2754831}" type="pres">
      <dgm:prSet presAssocID="{5971BA6C-C7D1-42D5-89D1-0398A574DCF1}" presName="Name37" presStyleLbl="parChTrans1D2" presStyleIdx="1" presStyleCnt="2"/>
      <dgm:spPr/>
    </dgm:pt>
    <dgm:pt modelId="{F8E2A7E4-3867-4D89-9051-F7A4389EB18F}" type="pres">
      <dgm:prSet presAssocID="{0095CB08-B059-4285-8F4B-DDCC5D2865D4}" presName="hierRoot2" presStyleCnt="0">
        <dgm:presLayoutVars>
          <dgm:hierBranch val="init"/>
        </dgm:presLayoutVars>
      </dgm:prSet>
      <dgm:spPr/>
    </dgm:pt>
    <dgm:pt modelId="{B7BBCBF0-98F0-45F0-B941-446FE8D6210E}" type="pres">
      <dgm:prSet presAssocID="{0095CB08-B059-4285-8F4B-DDCC5D2865D4}" presName="rootComposite" presStyleCnt="0"/>
      <dgm:spPr/>
    </dgm:pt>
    <dgm:pt modelId="{041BDE79-0DA5-49F9-AD69-550FE09DCBFE}" type="pres">
      <dgm:prSet presAssocID="{0095CB08-B059-4285-8F4B-DDCC5D2865D4}" presName="rootText" presStyleLbl="node2" presStyleIdx="1" presStyleCnt="2" custScaleY="76739">
        <dgm:presLayoutVars>
          <dgm:chPref val="3"/>
        </dgm:presLayoutVars>
      </dgm:prSet>
      <dgm:spPr/>
    </dgm:pt>
    <dgm:pt modelId="{55F0B67C-32AB-4FF3-9A30-C6A9CA0A2D82}" type="pres">
      <dgm:prSet presAssocID="{0095CB08-B059-4285-8F4B-DDCC5D2865D4}" presName="rootConnector" presStyleLbl="node2" presStyleIdx="1" presStyleCnt="2"/>
      <dgm:spPr/>
    </dgm:pt>
    <dgm:pt modelId="{7B4965EE-626C-401D-8FD3-5E40DF7C454D}" type="pres">
      <dgm:prSet presAssocID="{0095CB08-B059-4285-8F4B-DDCC5D2865D4}" presName="hierChild4" presStyleCnt="0"/>
      <dgm:spPr/>
    </dgm:pt>
    <dgm:pt modelId="{C16AE8E5-1A5C-42BD-8163-4728784CA649}" type="pres">
      <dgm:prSet presAssocID="{4565C229-B515-47FB-B611-EA5CAA29AE31}" presName="Name37" presStyleLbl="parChTrans1D3" presStyleIdx="1" presStyleCnt="2"/>
      <dgm:spPr/>
    </dgm:pt>
    <dgm:pt modelId="{63AF0E4D-E4D4-4541-8754-ECFE42CD0640}" type="pres">
      <dgm:prSet presAssocID="{A1922F13-C6B8-4CB9-935A-CF8788DC7C75}" presName="hierRoot2" presStyleCnt="0">
        <dgm:presLayoutVars>
          <dgm:hierBranch val="init"/>
        </dgm:presLayoutVars>
      </dgm:prSet>
      <dgm:spPr/>
    </dgm:pt>
    <dgm:pt modelId="{D960C4BD-25FA-416F-B8AF-6FB844B7B541}" type="pres">
      <dgm:prSet presAssocID="{A1922F13-C6B8-4CB9-935A-CF8788DC7C75}" presName="rootComposite" presStyleCnt="0"/>
      <dgm:spPr/>
    </dgm:pt>
    <dgm:pt modelId="{F5615F4A-F97D-4084-8D25-81EA6FEA34E6}" type="pres">
      <dgm:prSet presAssocID="{A1922F13-C6B8-4CB9-935A-CF8788DC7C75}" presName="rootText" presStyleLbl="node3" presStyleIdx="1" presStyleCnt="2" custScaleX="186694" custScaleY="223975">
        <dgm:presLayoutVars>
          <dgm:chPref val="3"/>
        </dgm:presLayoutVars>
      </dgm:prSet>
      <dgm:spPr/>
    </dgm:pt>
    <dgm:pt modelId="{2CEC80A8-8419-466C-B8F4-308E09B9D78F}" type="pres">
      <dgm:prSet presAssocID="{A1922F13-C6B8-4CB9-935A-CF8788DC7C75}" presName="rootConnector" presStyleLbl="node3" presStyleIdx="1" presStyleCnt="2"/>
      <dgm:spPr/>
    </dgm:pt>
    <dgm:pt modelId="{494E8C5F-D805-4F50-A299-C666FAA0F796}" type="pres">
      <dgm:prSet presAssocID="{A1922F13-C6B8-4CB9-935A-CF8788DC7C75}" presName="hierChild4" presStyleCnt="0"/>
      <dgm:spPr/>
    </dgm:pt>
    <dgm:pt modelId="{D9514FE7-0685-4DA8-ADB0-17A3DE54378A}" type="pres">
      <dgm:prSet presAssocID="{2D82D0F1-98D1-4146-9BED-8973B03874FE}" presName="Name37" presStyleLbl="parChTrans1D4" presStyleIdx="1" presStyleCnt="3"/>
      <dgm:spPr/>
    </dgm:pt>
    <dgm:pt modelId="{B77A119B-C274-49F5-BE1C-6AC1DF69B8A2}" type="pres">
      <dgm:prSet presAssocID="{E3E3D7AA-7E18-485D-A995-FE2A3B01F657}" presName="hierRoot2" presStyleCnt="0">
        <dgm:presLayoutVars>
          <dgm:hierBranch val="init"/>
        </dgm:presLayoutVars>
      </dgm:prSet>
      <dgm:spPr/>
    </dgm:pt>
    <dgm:pt modelId="{D8430852-21EC-4F06-9FC0-54C63975B6AC}" type="pres">
      <dgm:prSet presAssocID="{E3E3D7AA-7E18-485D-A995-FE2A3B01F657}" presName="rootComposite" presStyleCnt="0"/>
      <dgm:spPr/>
    </dgm:pt>
    <dgm:pt modelId="{C4EB7A8A-730C-4AD3-8E1B-1560FA0788E5}" type="pres">
      <dgm:prSet presAssocID="{E3E3D7AA-7E18-485D-A995-FE2A3B01F657}" presName="rootText" presStyleLbl="node4" presStyleIdx="1" presStyleCnt="3" custScaleX="162688" custScaleY="228983">
        <dgm:presLayoutVars>
          <dgm:chPref val="3"/>
        </dgm:presLayoutVars>
      </dgm:prSet>
      <dgm:spPr/>
    </dgm:pt>
    <dgm:pt modelId="{FB7C9FF2-4582-4390-B668-EC679640B23B}" type="pres">
      <dgm:prSet presAssocID="{E3E3D7AA-7E18-485D-A995-FE2A3B01F657}" presName="rootConnector" presStyleLbl="node4" presStyleIdx="1" presStyleCnt="3"/>
      <dgm:spPr/>
    </dgm:pt>
    <dgm:pt modelId="{AB9BB8F2-2E5C-4BBE-B2B7-CC840A1ED3D8}" type="pres">
      <dgm:prSet presAssocID="{E3E3D7AA-7E18-485D-A995-FE2A3B01F657}" presName="hierChild4" presStyleCnt="0"/>
      <dgm:spPr/>
    </dgm:pt>
    <dgm:pt modelId="{0BD386FD-DFC3-40BA-B212-E20A6C9F7272}" type="pres">
      <dgm:prSet presAssocID="{E3E3D7AA-7E18-485D-A995-FE2A3B01F657}" presName="hierChild5" presStyleCnt="0"/>
      <dgm:spPr/>
    </dgm:pt>
    <dgm:pt modelId="{9F1FED16-72B3-4F86-BE30-6B9C582E5D55}" type="pres">
      <dgm:prSet presAssocID="{E1555136-28CC-4C47-8134-0A6D72297BC2}" presName="Name37" presStyleLbl="parChTrans1D4" presStyleIdx="2" presStyleCnt="3"/>
      <dgm:spPr/>
    </dgm:pt>
    <dgm:pt modelId="{1E258B80-C17E-4B98-B8C1-8F55CF6E2BC8}" type="pres">
      <dgm:prSet presAssocID="{A85579A3-ED04-4445-8EE0-5207FCA94976}" presName="hierRoot2" presStyleCnt="0">
        <dgm:presLayoutVars>
          <dgm:hierBranch val="init"/>
        </dgm:presLayoutVars>
      </dgm:prSet>
      <dgm:spPr/>
    </dgm:pt>
    <dgm:pt modelId="{5483E884-7EAB-430F-BDB6-5F76ED22113B}" type="pres">
      <dgm:prSet presAssocID="{A85579A3-ED04-4445-8EE0-5207FCA94976}" presName="rootComposite" presStyleCnt="0"/>
      <dgm:spPr/>
    </dgm:pt>
    <dgm:pt modelId="{586B2DCE-B9E8-4467-AE65-3E758FE1E8FB}" type="pres">
      <dgm:prSet presAssocID="{A85579A3-ED04-4445-8EE0-5207FCA94976}" presName="rootText" presStyleLbl="node4" presStyleIdx="2" presStyleCnt="3" custScaleX="140788" custScaleY="250051">
        <dgm:presLayoutVars>
          <dgm:chPref val="3"/>
        </dgm:presLayoutVars>
      </dgm:prSet>
      <dgm:spPr/>
    </dgm:pt>
    <dgm:pt modelId="{05B604B8-E2EE-479C-83D5-696C9B61BB64}" type="pres">
      <dgm:prSet presAssocID="{A85579A3-ED04-4445-8EE0-5207FCA94976}" presName="rootConnector" presStyleLbl="node4" presStyleIdx="2" presStyleCnt="3"/>
      <dgm:spPr/>
    </dgm:pt>
    <dgm:pt modelId="{DA98E3A0-D393-4DC5-9A30-B3528FC36AF8}" type="pres">
      <dgm:prSet presAssocID="{A85579A3-ED04-4445-8EE0-5207FCA94976}" presName="hierChild4" presStyleCnt="0"/>
      <dgm:spPr/>
    </dgm:pt>
    <dgm:pt modelId="{EA6D30D1-7CC5-451F-AF8F-177CB9D8A37E}" type="pres">
      <dgm:prSet presAssocID="{A85579A3-ED04-4445-8EE0-5207FCA94976}" presName="hierChild5" presStyleCnt="0"/>
      <dgm:spPr/>
    </dgm:pt>
    <dgm:pt modelId="{609BFC00-5BA7-46EA-A90D-3623913463A9}" type="pres">
      <dgm:prSet presAssocID="{A1922F13-C6B8-4CB9-935A-CF8788DC7C75}" presName="hierChild5" presStyleCnt="0"/>
      <dgm:spPr/>
    </dgm:pt>
    <dgm:pt modelId="{0D96A32E-E19E-4833-9E48-05234FA360D0}" type="pres">
      <dgm:prSet presAssocID="{0095CB08-B059-4285-8F4B-DDCC5D2865D4}" presName="hierChild5" presStyleCnt="0"/>
      <dgm:spPr/>
    </dgm:pt>
    <dgm:pt modelId="{D40B6624-FAA8-41BA-8AA2-222984F7F597}" type="pres">
      <dgm:prSet presAssocID="{FA311F51-44BB-4735-A91B-E9D12B3A375E}" presName="hierChild3" presStyleCnt="0"/>
      <dgm:spPr/>
    </dgm:pt>
  </dgm:ptLst>
  <dgm:cxnLst>
    <dgm:cxn modelId="{D05B0701-B3FA-4A21-BBDB-F2485B19BA44}" type="presOf" srcId="{A1922F13-C6B8-4CB9-935A-CF8788DC7C75}" destId="{F5615F4A-F97D-4084-8D25-81EA6FEA34E6}" srcOrd="0" destOrd="0" presId="urn:microsoft.com/office/officeart/2005/8/layout/orgChart1"/>
    <dgm:cxn modelId="{9E5F4909-9F66-4254-B09F-87CF51D2F832}" type="presOf" srcId="{0095CB08-B059-4285-8F4B-DDCC5D2865D4}" destId="{041BDE79-0DA5-49F9-AD69-550FE09DCBFE}" srcOrd="0" destOrd="0" presId="urn:microsoft.com/office/officeart/2005/8/layout/orgChart1"/>
    <dgm:cxn modelId="{2EA2710B-26A7-4EA8-AF1D-560BA522EB67}" srcId="{FA311F51-44BB-4735-A91B-E9D12B3A375E}" destId="{0095CB08-B059-4285-8F4B-DDCC5D2865D4}" srcOrd="1" destOrd="0" parTransId="{5971BA6C-C7D1-42D5-89D1-0398A574DCF1}" sibTransId="{C3F8532E-D4D9-4CFD-BBE1-A8FC7523D6A1}"/>
    <dgm:cxn modelId="{C56BC815-B08F-4910-9C58-BEF497793746}" srcId="{FA311F51-44BB-4735-A91B-E9D12B3A375E}" destId="{939B2B04-A873-44DA-9F8E-C66E72933507}" srcOrd="0" destOrd="0" parTransId="{5ACEFD37-C6CB-4921-8FDC-A141D0AB3F33}" sibTransId="{EB9F22C4-C55A-42C9-97CC-8A152FCE49EA}"/>
    <dgm:cxn modelId="{B194AB24-0A85-4D37-9A4E-0992C9B55126}" type="presOf" srcId="{5971BA6C-C7D1-42D5-89D1-0398A574DCF1}" destId="{BC9BAAEF-5EAB-432A-BF31-A423B2754831}" srcOrd="0" destOrd="0" presId="urn:microsoft.com/office/officeart/2005/8/layout/orgChart1"/>
    <dgm:cxn modelId="{DA344229-BEA5-4838-B92B-6CAFDB001267}" type="presOf" srcId="{5ACEFD37-C6CB-4921-8FDC-A141D0AB3F33}" destId="{A3E59DF3-0A11-488E-B98F-2E7E66485FD7}" srcOrd="0" destOrd="0" presId="urn:microsoft.com/office/officeart/2005/8/layout/orgChart1"/>
    <dgm:cxn modelId="{A81AE131-F21C-4E85-A312-264CAC433806}" srcId="{939B2B04-A873-44DA-9F8E-C66E72933507}" destId="{D56BF04C-6ACC-4DCA-9CA8-5F21BF02AA5C}" srcOrd="0" destOrd="0" parTransId="{F9F7762E-45C0-49D3-B2E9-99045F90C9F1}" sibTransId="{C2C2B863-B05D-4BF9-9141-336111D10897}"/>
    <dgm:cxn modelId="{4D5B0736-91A1-4ABE-BAA4-AC7BF36ECBC3}" type="presOf" srcId="{A85579A3-ED04-4445-8EE0-5207FCA94976}" destId="{05B604B8-E2EE-479C-83D5-696C9B61BB64}" srcOrd="1" destOrd="0" presId="urn:microsoft.com/office/officeart/2005/8/layout/orgChart1"/>
    <dgm:cxn modelId="{6B4C925E-2556-4DF8-A55A-3BC958E6D317}" type="presOf" srcId="{E3E3D7AA-7E18-485D-A995-FE2A3B01F657}" destId="{FB7C9FF2-4582-4390-B668-EC679640B23B}" srcOrd="1" destOrd="0" presId="urn:microsoft.com/office/officeart/2005/8/layout/orgChart1"/>
    <dgm:cxn modelId="{B6F5BC60-454C-456E-84CF-48CF013BED3B}" type="presOf" srcId="{D56BF04C-6ACC-4DCA-9CA8-5F21BF02AA5C}" destId="{6CF4FD80-C17D-4F8B-A178-4F4C5B994711}" srcOrd="1" destOrd="0" presId="urn:microsoft.com/office/officeart/2005/8/layout/orgChart1"/>
    <dgm:cxn modelId="{CEC8BF42-29C6-4755-894D-ED7C723D61C6}" type="presOf" srcId="{BDC08771-9842-46B7-A4C1-86C0943D0E9A}" destId="{DF34EDE0-9A02-4D31-9847-3B93297ED72B}" srcOrd="0" destOrd="0" presId="urn:microsoft.com/office/officeart/2005/8/layout/orgChart1"/>
    <dgm:cxn modelId="{AE789B69-D2B2-4FAB-BDF2-AEF5A913BBB8}" type="presOf" srcId="{BDC08771-9842-46B7-A4C1-86C0943D0E9A}" destId="{A37C57C5-3772-4D0C-B52B-BCCE39547EA1}" srcOrd="1" destOrd="0" presId="urn:microsoft.com/office/officeart/2005/8/layout/orgChart1"/>
    <dgm:cxn modelId="{F1576C6F-2B0A-4EB4-B9CC-7264F2617703}" srcId="{0095CB08-B059-4285-8F4B-DDCC5D2865D4}" destId="{A1922F13-C6B8-4CB9-935A-CF8788DC7C75}" srcOrd="0" destOrd="0" parTransId="{4565C229-B515-47FB-B611-EA5CAA29AE31}" sibTransId="{9A70768B-A683-4CC8-949A-58B580CEE6EC}"/>
    <dgm:cxn modelId="{5E999E70-DA23-46BF-8861-38F887DD2EB3}" srcId="{26684093-3E9C-492D-A937-7898005BD94B}" destId="{FA311F51-44BB-4735-A91B-E9D12B3A375E}" srcOrd="0" destOrd="0" parTransId="{B5DE5A8F-BB44-491A-A4C1-E57039782DEB}" sibTransId="{D78B97A1-E90A-4EFB-BB3F-D991095733B3}"/>
    <dgm:cxn modelId="{97D80471-7B4B-4131-80AE-A9D2E554AFA9}" type="presOf" srcId="{939B2B04-A873-44DA-9F8E-C66E72933507}" destId="{406C98C8-0B3D-4EB9-860E-F5A0C4B9D8B5}" srcOrd="0" destOrd="0" presId="urn:microsoft.com/office/officeart/2005/8/layout/orgChart1"/>
    <dgm:cxn modelId="{9C20C651-C1B9-4B97-B0DE-663D61725694}" type="presOf" srcId="{A85579A3-ED04-4445-8EE0-5207FCA94976}" destId="{586B2DCE-B9E8-4467-AE65-3E758FE1E8FB}" srcOrd="0" destOrd="0" presId="urn:microsoft.com/office/officeart/2005/8/layout/orgChart1"/>
    <dgm:cxn modelId="{D126D67B-D90D-4533-A813-CDDA3C5ED764}" type="presOf" srcId="{26684093-3E9C-492D-A937-7898005BD94B}" destId="{F3AFC75A-B1A6-4960-9CEE-C3F46FAA6BC1}" srcOrd="0" destOrd="0" presId="urn:microsoft.com/office/officeart/2005/8/layout/orgChart1"/>
    <dgm:cxn modelId="{5C7CFA8F-D21B-48EF-9712-D779EDAD8525}" type="presOf" srcId="{E1555136-28CC-4C47-8134-0A6D72297BC2}" destId="{9F1FED16-72B3-4F86-BE30-6B9C582E5D55}" srcOrd="0" destOrd="0" presId="urn:microsoft.com/office/officeart/2005/8/layout/orgChart1"/>
    <dgm:cxn modelId="{2700EE91-BFCE-4514-912B-DB07FC797209}" type="presOf" srcId="{0095CB08-B059-4285-8F4B-DDCC5D2865D4}" destId="{55F0B67C-32AB-4FF3-9A30-C6A9CA0A2D82}" srcOrd="1" destOrd="0" presId="urn:microsoft.com/office/officeart/2005/8/layout/orgChart1"/>
    <dgm:cxn modelId="{18D0AE99-D456-49B9-B28A-4DA42E0E8304}" srcId="{A1922F13-C6B8-4CB9-935A-CF8788DC7C75}" destId="{E3E3D7AA-7E18-485D-A995-FE2A3B01F657}" srcOrd="0" destOrd="0" parTransId="{2D82D0F1-98D1-4146-9BED-8973B03874FE}" sibTransId="{844AAA60-1F08-4A2C-9D3C-2DC174DFCDFF}"/>
    <dgm:cxn modelId="{2FEA5F9B-9ABA-4FAF-A2AB-6631A0EF3497}" type="presOf" srcId="{F9F7762E-45C0-49D3-B2E9-99045F90C9F1}" destId="{B9EE3B5E-48E5-43D9-A265-924AF632D092}" srcOrd="0" destOrd="0" presId="urn:microsoft.com/office/officeart/2005/8/layout/orgChart1"/>
    <dgm:cxn modelId="{41BCB4A7-A9B2-4A29-924F-5C19379139BA}" type="presOf" srcId="{FA311F51-44BB-4735-A91B-E9D12B3A375E}" destId="{2F207A5C-6542-49DA-86B5-C82BD1C19FFA}" srcOrd="1" destOrd="0" presId="urn:microsoft.com/office/officeart/2005/8/layout/orgChart1"/>
    <dgm:cxn modelId="{FD3304A9-9DB2-44E8-B614-5D0544048670}" srcId="{A1922F13-C6B8-4CB9-935A-CF8788DC7C75}" destId="{A85579A3-ED04-4445-8EE0-5207FCA94976}" srcOrd="1" destOrd="0" parTransId="{E1555136-28CC-4C47-8134-0A6D72297BC2}" sibTransId="{390C0545-4F29-4309-A77E-E3F1946FBFF5}"/>
    <dgm:cxn modelId="{1ECA4EAA-6514-494E-8A96-A4CF4A14DD37}" type="presOf" srcId="{4565C229-B515-47FB-B611-EA5CAA29AE31}" destId="{C16AE8E5-1A5C-42BD-8163-4728784CA649}" srcOrd="0" destOrd="0" presId="urn:microsoft.com/office/officeart/2005/8/layout/orgChart1"/>
    <dgm:cxn modelId="{AF3038AB-10EB-4A2E-833E-DF3309682710}" type="presOf" srcId="{D56BF04C-6ACC-4DCA-9CA8-5F21BF02AA5C}" destId="{9C767ED4-4265-459F-89F0-00E05EF94223}" srcOrd="0" destOrd="0" presId="urn:microsoft.com/office/officeart/2005/8/layout/orgChart1"/>
    <dgm:cxn modelId="{AC7F8FC7-F303-4461-B50E-FC2D5F59778A}" type="presOf" srcId="{2D82D0F1-98D1-4146-9BED-8973B03874FE}" destId="{D9514FE7-0685-4DA8-ADB0-17A3DE54378A}" srcOrd="0" destOrd="0" presId="urn:microsoft.com/office/officeart/2005/8/layout/orgChart1"/>
    <dgm:cxn modelId="{960DF0C9-7B8E-494E-8316-9CACAACD9067}" type="presOf" srcId="{A1922F13-C6B8-4CB9-935A-CF8788DC7C75}" destId="{2CEC80A8-8419-466C-B8F4-308E09B9D78F}" srcOrd="1" destOrd="0" presId="urn:microsoft.com/office/officeart/2005/8/layout/orgChart1"/>
    <dgm:cxn modelId="{DAF636D0-6827-4975-9DBE-0CA89E22D02C}" type="presOf" srcId="{E3E3D7AA-7E18-485D-A995-FE2A3B01F657}" destId="{C4EB7A8A-730C-4AD3-8E1B-1560FA0788E5}" srcOrd="0" destOrd="0" presId="urn:microsoft.com/office/officeart/2005/8/layout/orgChart1"/>
    <dgm:cxn modelId="{87986CD3-0B4B-4DCB-A3F5-F299C385D36A}" srcId="{D56BF04C-6ACC-4DCA-9CA8-5F21BF02AA5C}" destId="{BDC08771-9842-46B7-A4C1-86C0943D0E9A}" srcOrd="0" destOrd="0" parTransId="{E82D4A14-88B7-45DD-ACDF-D2EB73A9ACBF}" sibTransId="{BB414595-6EFF-4157-A9A2-B4CAE52BD593}"/>
    <dgm:cxn modelId="{610FF2EB-CEBB-4C96-AD2D-A2EE82BC8190}" type="presOf" srcId="{E82D4A14-88B7-45DD-ACDF-D2EB73A9ACBF}" destId="{74EBF333-9936-46ED-B0D2-0B8A4D1E6075}" srcOrd="0" destOrd="0" presId="urn:microsoft.com/office/officeart/2005/8/layout/orgChart1"/>
    <dgm:cxn modelId="{6A1542F4-9D53-41D6-B871-B5E39FFC8E70}" type="presOf" srcId="{FA311F51-44BB-4735-A91B-E9D12B3A375E}" destId="{E1918697-6073-42DF-8B40-A742D83BBD69}" srcOrd="0" destOrd="0" presId="urn:microsoft.com/office/officeart/2005/8/layout/orgChart1"/>
    <dgm:cxn modelId="{D4B559F9-1B7F-473B-B1A6-9231DEE60750}" type="presOf" srcId="{939B2B04-A873-44DA-9F8E-C66E72933507}" destId="{C0D1FFB7-F473-42E8-8FAE-12D00EC14376}" srcOrd="1" destOrd="0" presId="urn:microsoft.com/office/officeart/2005/8/layout/orgChart1"/>
    <dgm:cxn modelId="{CB8BEFA1-EA5A-441A-BDDD-F73937A1953A}" type="presParOf" srcId="{F3AFC75A-B1A6-4960-9CEE-C3F46FAA6BC1}" destId="{E0B43513-1F2D-4B56-B53D-4F4C8DFD488E}" srcOrd="0" destOrd="0" presId="urn:microsoft.com/office/officeart/2005/8/layout/orgChart1"/>
    <dgm:cxn modelId="{342596CD-E840-4D64-A183-DCCC07B357FB}" type="presParOf" srcId="{E0B43513-1F2D-4B56-B53D-4F4C8DFD488E}" destId="{DF9584D1-B998-4B10-8CF4-6F21E906AA17}" srcOrd="0" destOrd="0" presId="urn:microsoft.com/office/officeart/2005/8/layout/orgChart1"/>
    <dgm:cxn modelId="{C06C9AE2-8405-488C-BDB4-337476646624}" type="presParOf" srcId="{DF9584D1-B998-4B10-8CF4-6F21E906AA17}" destId="{E1918697-6073-42DF-8B40-A742D83BBD69}" srcOrd="0" destOrd="0" presId="urn:microsoft.com/office/officeart/2005/8/layout/orgChart1"/>
    <dgm:cxn modelId="{3167F41E-F24C-4F5F-BF41-53EC9319D7BB}" type="presParOf" srcId="{DF9584D1-B998-4B10-8CF4-6F21E906AA17}" destId="{2F207A5C-6542-49DA-86B5-C82BD1C19FFA}" srcOrd="1" destOrd="0" presId="urn:microsoft.com/office/officeart/2005/8/layout/orgChart1"/>
    <dgm:cxn modelId="{CA26666E-1DC1-4211-AE81-79F7ED2A55FF}" type="presParOf" srcId="{E0B43513-1F2D-4B56-B53D-4F4C8DFD488E}" destId="{3230EDD9-07CB-49F3-B797-7BA418E8BB84}" srcOrd="1" destOrd="0" presId="urn:microsoft.com/office/officeart/2005/8/layout/orgChart1"/>
    <dgm:cxn modelId="{665A0EC5-F38E-419F-BCA9-ABBE3913A604}" type="presParOf" srcId="{3230EDD9-07CB-49F3-B797-7BA418E8BB84}" destId="{A3E59DF3-0A11-488E-B98F-2E7E66485FD7}" srcOrd="0" destOrd="0" presId="urn:microsoft.com/office/officeart/2005/8/layout/orgChart1"/>
    <dgm:cxn modelId="{A71FA393-38B6-4715-AFA6-7403ADD78A17}" type="presParOf" srcId="{3230EDD9-07CB-49F3-B797-7BA418E8BB84}" destId="{5D6B8D08-7897-4A66-8997-D67024A83399}" srcOrd="1" destOrd="0" presId="urn:microsoft.com/office/officeart/2005/8/layout/orgChart1"/>
    <dgm:cxn modelId="{9DDE30D8-7A42-4301-973A-95B2B664A8F5}" type="presParOf" srcId="{5D6B8D08-7897-4A66-8997-D67024A83399}" destId="{79F356B0-FD3B-4061-9435-43377877D96A}" srcOrd="0" destOrd="0" presId="urn:microsoft.com/office/officeart/2005/8/layout/orgChart1"/>
    <dgm:cxn modelId="{3D8D3DB1-A7E9-4714-AA9E-46A1D6EF08E7}" type="presParOf" srcId="{79F356B0-FD3B-4061-9435-43377877D96A}" destId="{406C98C8-0B3D-4EB9-860E-F5A0C4B9D8B5}" srcOrd="0" destOrd="0" presId="urn:microsoft.com/office/officeart/2005/8/layout/orgChart1"/>
    <dgm:cxn modelId="{DC36A38E-7F40-4442-B016-FC1847E51B6B}" type="presParOf" srcId="{79F356B0-FD3B-4061-9435-43377877D96A}" destId="{C0D1FFB7-F473-42E8-8FAE-12D00EC14376}" srcOrd="1" destOrd="0" presId="urn:microsoft.com/office/officeart/2005/8/layout/orgChart1"/>
    <dgm:cxn modelId="{1CB22450-C87F-4824-8689-4F9C0A8ADCD6}" type="presParOf" srcId="{5D6B8D08-7897-4A66-8997-D67024A83399}" destId="{1EC4F5E4-54A8-432D-A121-A28E0DB9923F}" srcOrd="1" destOrd="0" presId="urn:microsoft.com/office/officeart/2005/8/layout/orgChart1"/>
    <dgm:cxn modelId="{9CB7A1EE-0B93-489F-83E8-B9867F02FE1E}" type="presParOf" srcId="{1EC4F5E4-54A8-432D-A121-A28E0DB9923F}" destId="{B9EE3B5E-48E5-43D9-A265-924AF632D092}" srcOrd="0" destOrd="0" presId="urn:microsoft.com/office/officeart/2005/8/layout/orgChart1"/>
    <dgm:cxn modelId="{A85D250E-11F4-47E8-9616-091E7D7E3C60}" type="presParOf" srcId="{1EC4F5E4-54A8-432D-A121-A28E0DB9923F}" destId="{494B6B1E-0A7C-4A2E-A186-615E64A2077B}" srcOrd="1" destOrd="0" presId="urn:microsoft.com/office/officeart/2005/8/layout/orgChart1"/>
    <dgm:cxn modelId="{985F42C0-B738-4594-8E25-E35F3115ED13}" type="presParOf" srcId="{494B6B1E-0A7C-4A2E-A186-615E64A2077B}" destId="{A02EAD59-8AAA-4958-B047-D0AD9D4DFC4C}" srcOrd="0" destOrd="0" presId="urn:microsoft.com/office/officeart/2005/8/layout/orgChart1"/>
    <dgm:cxn modelId="{BF2B4000-9BB2-4952-9CF8-3F7BC2EAD99B}" type="presParOf" srcId="{A02EAD59-8AAA-4958-B047-D0AD9D4DFC4C}" destId="{9C767ED4-4265-459F-89F0-00E05EF94223}" srcOrd="0" destOrd="0" presId="urn:microsoft.com/office/officeart/2005/8/layout/orgChart1"/>
    <dgm:cxn modelId="{0BFBF01E-D4FE-46CF-B874-D437630900DD}" type="presParOf" srcId="{A02EAD59-8AAA-4958-B047-D0AD9D4DFC4C}" destId="{6CF4FD80-C17D-4F8B-A178-4F4C5B994711}" srcOrd="1" destOrd="0" presId="urn:microsoft.com/office/officeart/2005/8/layout/orgChart1"/>
    <dgm:cxn modelId="{6A8AF775-FCB0-49FA-A6CD-707215E37DD7}" type="presParOf" srcId="{494B6B1E-0A7C-4A2E-A186-615E64A2077B}" destId="{210D4DC2-B21D-49E7-9A20-69D0E692F045}" srcOrd="1" destOrd="0" presId="urn:microsoft.com/office/officeart/2005/8/layout/orgChart1"/>
    <dgm:cxn modelId="{2F1FC0DB-C9D9-4BE0-98ED-33246D5DA03B}" type="presParOf" srcId="{210D4DC2-B21D-49E7-9A20-69D0E692F045}" destId="{74EBF333-9936-46ED-B0D2-0B8A4D1E6075}" srcOrd="0" destOrd="0" presId="urn:microsoft.com/office/officeart/2005/8/layout/orgChart1"/>
    <dgm:cxn modelId="{CD768084-855A-49C6-9702-003E09EE9DD0}" type="presParOf" srcId="{210D4DC2-B21D-49E7-9A20-69D0E692F045}" destId="{0BE777F3-7615-47F5-A8C4-D99606A5C889}" srcOrd="1" destOrd="0" presId="urn:microsoft.com/office/officeart/2005/8/layout/orgChart1"/>
    <dgm:cxn modelId="{DDAF471C-88EC-4190-8E7B-BA957A919B1E}" type="presParOf" srcId="{0BE777F3-7615-47F5-A8C4-D99606A5C889}" destId="{67450752-EA75-4A0C-A8FB-6C1C1A426818}" srcOrd="0" destOrd="0" presId="urn:microsoft.com/office/officeart/2005/8/layout/orgChart1"/>
    <dgm:cxn modelId="{D09C32BA-49EB-4DCE-B83A-3BB54E8F9DE6}" type="presParOf" srcId="{67450752-EA75-4A0C-A8FB-6C1C1A426818}" destId="{DF34EDE0-9A02-4D31-9847-3B93297ED72B}" srcOrd="0" destOrd="0" presId="urn:microsoft.com/office/officeart/2005/8/layout/orgChart1"/>
    <dgm:cxn modelId="{1EBC8C02-F983-47D1-B7EB-D4C11C3C16C1}" type="presParOf" srcId="{67450752-EA75-4A0C-A8FB-6C1C1A426818}" destId="{A37C57C5-3772-4D0C-B52B-BCCE39547EA1}" srcOrd="1" destOrd="0" presId="urn:microsoft.com/office/officeart/2005/8/layout/orgChart1"/>
    <dgm:cxn modelId="{F298FB13-973E-4EFF-8F82-3F0157D8B85D}" type="presParOf" srcId="{0BE777F3-7615-47F5-A8C4-D99606A5C889}" destId="{7C843934-476C-483C-9181-E69554D2566D}" srcOrd="1" destOrd="0" presId="urn:microsoft.com/office/officeart/2005/8/layout/orgChart1"/>
    <dgm:cxn modelId="{4A5E7744-E480-401E-8F02-30DD143DB9D8}" type="presParOf" srcId="{0BE777F3-7615-47F5-A8C4-D99606A5C889}" destId="{609B245E-AC53-4AB6-8016-FD9DC29626E7}" srcOrd="2" destOrd="0" presId="urn:microsoft.com/office/officeart/2005/8/layout/orgChart1"/>
    <dgm:cxn modelId="{D9DF6848-4C52-4148-932B-C8DE32DF4AC6}" type="presParOf" srcId="{494B6B1E-0A7C-4A2E-A186-615E64A2077B}" destId="{701BDF23-C363-41E2-BFBB-0986BF60F94A}" srcOrd="2" destOrd="0" presId="urn:microsoft.com/office/officeart/2005/8/layout/orgChart1"/>
    <dgm:cxn modelId="{C7B88F9E-9D51-44D5-9635-EE7ACF2FE0AD}" type="presParOf" srcId="{5D6B8D08-7897-4A66-8997-D67024A83399}" destId="{F7773214-141C-4919-89CE-999948A724B7}" srcOrd="2" destOrd="0" presId="urn:microsoft.com/office/officeart/2005/8/layout/orgChart1"/>
    <dgm:cxn modelId="{6C6DB8F0-EE7E-43A1-85C7-47DC321E9F0B}" type="presParOf" srcId="{3230EDD9-07CB-49F3-B797-7BA418E8BB84}" destId="{BC9BAAEF-5EAB-432A-BF31-A423B2754831}" srcOrd="2" destOrd="0" presId="urn:microsoft.com/office/officeart/2005/8/layout/orgChart1"/>
    <dgm:cxn modelId="{ECCB9B17-02DF-4CF6-9346-B230C307A36E}" type="presParOf" srcId="{3230EDD9-07CB-49F3-B797-7BA418E8BB84}" destId="{F8E2A7E4-3867-4D89-9051-F7A4389EB18F}" srcOrd="3" destOrd="0" presId="urn:microsoft.com/office/officeart/2005/8/layout/orgChart1"/>
    <dgm:cxn modelId="{9AD19F46-C9E6-45E2-B394-08C8A0A8A795}" type="presParOf" srcId="{F8E2A7E4-3867-4D89-9051-F7A4389EB18F}" destId="{B7BBCBF0-98F0-45F0-B941-446FE8D6210E}" srcOrd="0" destOrd="0" presId="urn:microsoft.com/office/officeart/2005/8/layout/orgChart1"/>
    <dgm:cxn modelId="{6F518A67-05CF-4F67-AE5F-5007D080BA99}" type="presParOf" srcId="{B7BBCBF0-98F0-45F0-B941-446FE8D6210E}" destId="{041BDE79-0DA5-49F9-AD69-550FE09DCBFE}" srcOrd="0" destOrd="0" presId="urn:microsoft.com/office/officeart/2005/8/layout/orgChart1"/>
    <dgm:cxn modelId="{D4E3F0A9-8FEB-4303-9DEB-C1028F108D87}" type="presParOf" srcId="{B7BBCBF0-98F0-45F0-B941-446FE8D6210E}" destId="{55F0B67C-32AB-4FF3-9A30-C6A9CA0A2D82}" srcOrd="1" destOrd="0" presId="urn:microsoft.com/office/officeart/2005/8/layout/orgChart1"/>
    <dgm:cxn modelId="{8B3C3119-55F1-482C-87D7-4B83CD2E8EA9}" type="presParOf" srcId="{F8E2A7E4-3867-4D89-9051-F7A4389EB18F}" destId="{7B4965EE-626C-401D-8FD3-5E40DF7C454D}" srcOrd="1" destOrd="0" presId="urn:microsoft.com/office/officeart/2005/8/layout/orgChart1"/>
    <dgm:cxn modelId="{6F0A0876-998D-4DA8-A5F0-FFF570DF9F67}" type="presParOf" srcId="{7B4965EE-626C-401D-8FD3-5E40DF7C454D}" destId="{C16AE8E5-1A5C-42BD-8163-4728784CA649}" srcOrd="0" destOrd="0" presId="urn:microsoft.com/office/officeart/2005/8/layout/orgChart1"/>
    <dgm:cxn modelId="{C8B323E1-6377-462E-AFE0-2F18BD9288B6}" type="presParOf" srcId="{7B4965EE-626C-401D-8FD3-5E40DF7C454D}" destId="{63AF0E4D-E4D4-4541-8754-ECFE42CD0640}" srcOrd="1" destOrd="0" presId="urn:microsoft.com/office/officeart/2005/8/layout/orgChart1"/>
    <dgm:cxn modelId="{6FE7E1D4-3063-42C1-804D-ED3E39022B7A}" type="presParOf" srcId="{63AF0E4D-E4D4-4541-8754-ECFE42CD0640}" destId="{D960C4BD-25FA-416F-B8AF-6FB844B7B541}" srcOrd="0" destOrd="0" presId="urn:microsoft.com/office/officeart/2005/8/layout/orgChart1"/>
    <dgm:cxn modelId="{3FD7F335-B708-4921-9720-8DF5A76839E9}" type="presParOf" srcId="{D960C4BD-25FA-416F-B8AF-6FB844B7B541}" destId="{F5615F4A-F97D-4084-8D25-81EA6FEA34E6}" srcOrd="0" destOrd="0" presId="urn:microsoft.com/office/officeart/2005/8/layout/orgChart1"/>
    <dgm:cxn modelId="{A808AC4D-4D5E-4DF4-8A71-0E1DF66D1635}" type="presParOf" srcId="{D960C4BD-25FA-416F-B8AF-6FB844B7B541}" destId="{2CEC80A8-8419-466C-B8F4-308E09B9D78F}" srcOrd="1" destOrd="0" presId="urn:microsoft.com/office/officeart/2005/8/layout/orgChart1"/>
    <dgm:cxn modelId="{65F3BB25-426F-4CA9-AB99-BA88B1DF3507}" type="presParOf" srcId="{63AF0E4D-E4D4-4541-8754-ECFE42CD0640}" destId="{494E8C5F-D805-4F50-A299-C666FAA0F796}" srcOrd="1" destOrd="0" presId="urn:microsoft.com/office/officeart/2005/8/layout/orgChart1"/>
    <dgm:cxn modelId="{D2F0A26B-383F-4EB6-9C7E-4F8AA022D1FB}" type="presParOf" srcId="{494E8C5F-D805-4F50-A299-C666FAA0F796}" destId="{D9514FE7-0685-4DA8-ADB0-17A3DE54378A}" srcOrd="0" destOrd="0" presId="urn:microsoft.com/office/officeart/2005/8/layout/orgChart1"/>
    <dgm:cxn modelId="{240FF66C-3298-4BD4-BF60-AF4D90D390C5}" type="presParOf" srcId="{494E8C5F-D805-4F50-A299-C666FAA0F796}" destId="{B77A119B-C274-49F5-BE1C-6AC1DF69B8A2}" srcOrd="1" destOrd="0" presId="urn:microsoft.com/office/officeart/2005/8/layout/orgChart1"/>
    <dgm:cxn modelId="{1F261BCF-9674-4D02-B491-7F854C8D19A0}" type="presParOf" srcId="{B77A119B-C274-49F5-BE1C-6AC1DF69B8A2}" destId="{D8430852-21EC-4F06-9FC0-54C63975B6AC}" srcOrd="0" destOrd="0" presId="urn:microsoft.com/office/officeart/2005/8/layout/orgChart1"/>
    <dgm:cxn modelId="{1C7FF38E-AC4D-446C-A1A1-0E7EF3C31F60}" type="presParOf" srcId="{D8430852-21EC-4F06-9FC0-54C63975B6AC}" destId="{C4EB7A8A-730C-4AD3-8E1B-1560FA0788E5}" srcOrd="0" destOrd="0" presId="urn:microsoft.com/office/officeart/2005/8/layout/orgChart1"/>
    <dgm:cxn modelId="{23A561B5-8730-4903-94D8-AD07A3834764}" type="presParOf" srcId="{D8430852-21EC-4F06-9FC0-54C63975B6AC}" destId="{FB7C9FF2-4582-4390-B668-EC679640B23B}" srcOrd="1" destOrd="0" presId="urn:microsoft.com/office/officeart/2005/8/layout/orgChart1"/>
    <dgm:cxn modelId="{36AF6EA1-90D8-4DDE-90AE-3639178DBA41}" type="presParOf" srcId="{B77A119B-C274-49F5-BE1C-6AC1DF69B8A2}" destId="{AB9BB8F2-2E5C-4BBE-B2B7-CC840A1ED3D8}" srcOrd="1" destOrd="0" presId="urn:microsoft.com/office/officeart/2005/8/layout/orgChart1"/>
    <dgm:cxn modelId="{5BE4F66B-751D-449D-8F45-F1BA53AD1B44}" type="presParOf" srcId="{B77A119B-C274-49F5-BE1C-6AC1DF69B8A2}" destId="{0BD386FD-DFC3-40BA-B212-E20A6C9F7272}" srcOrd="2" destOrd="0" presId="urn:microsoft.com/office/officeart/2005/8/layout/orgChart1"/>
    <dgm:cxn modelId="{351C843F-C874-4E5B-92EC-1A2747346126}" type="presParOf" srcId="{494E8C5F-D805-4F50-A299-C666FAA0F796}" destId="{9F1FED16-72B3-4F86-BE30-6B9C582E5D55}" srcOrd="2" destOrd="0" presId="urn:microsoft.com/office/officeart/2005/8/layout/orgChart1"/>
    <dgm:cxn modelId="{58D83621-3FE7-4A25-9131-FF40E871D119}" type="presParOf" srcId="{494E8C5F-D805-4F50-A299-C666FAA0F796}" destId="{1E258B80-C17E-4B98-B8C1-8F55CF6E2BC8}" srcOrd="3" destOrd="0" presId="urn:microsoft.com/office/officeart/2005/8/layout/orgChart1"/>
    <dgm:cxn modelId="{8CDD97B8-D485-464D-91B5-C6A3B32F1EB9}" type="presParOf" srcId="{1E258B80-C17E-4B98-B8C1-8F55CF6E2BC8}" destId="{5483E884-7EAB-430F-BDB6-5F76ED22113B}" srcOrd="0" destOrd="0" presId="urn:microsoft.com/office/officeart/2005/8/layout/orgChart1"/>
    <dgm:cxn modelId="{D4C2BFCC-5AF9-479C-B362-932ACC8D22A2}" type="presParOf" srcId="{5483E884-7EAB-430F-BDB6-5F76ED22113B}" destId="{586B2DCE-B9E8-4467-AE65-3E758FE1E8FB}" srcOrd="0" destOrd="0" presId="urn:microsoft.com/office/officeart/2005/8/layout/orgChart1"/>
    <dgm:cxn modelId="{9435FFCF-EC80-4E17-97ED-BF4E6C301EF2}" type="presParOf" srcId="{5483E884-7EAB-430F-BDB6-5F76ED22113B}" destId="{05B604B8-E2EE-479C-83D5-696C9B61BB64}" srcOrd="1" destOrd="0" presId="urn:microsoft.com/office/officeart/2005/8/layout/orgChart1"/>
    <dgm:cxn modelId="{DDB294AA-2D9D-4EBE-A36E-754AFF70E99F}" type="presParOf" srcId="{1E258B80-C17E-4B98-B8C1-8F55CF6E2BC8}" destId="{DA98E3A0-D393-4DC5-9A30-B3528FC36AF8}" srcOrd="1" destOrd="0" presId="urn:microsoft.com/office/officeart/2005/8/layout/orgChart1"/>
    <dgm:cxn modelId="{23148D74-CE08-47B0-B1C7-3694B96DF8AF}" type="presParOf" srcId="{1E258B80-C17E-4B98-B8C1-8F55CF6E2BC8}" destId="{EA6D30D1-7CC5-451F-AF8F-177CB9D8A37E}" srcOrd="2" destOrd="0" presId="urn:microsoft.com/office/officeart/2005/8/layout/orgChart1"/>
    <dgm:cxn modelId="{5D38A1AE-F1F7-4A7B-B24E-03E8C9AFBED0}" type="presParOf" srcId="{63AF0E4D-E4D4-4541-8754-ECFE42CD0640}" destId="{609BFC00-5BA7-46EA-A90D-3623913463A9}" srcOrd="2" destOrd="0" presId="urn:microsoft.com/office/officeart/2005/8/layout/orgChart1"/>
    <dgm:cxn modelId="{9D190213-6D6B-4CDE-8DDE-5866F48CEC33}" type="presParOf" srcId="{F8E2A7E4-3867-4D89-9051-F7A4389EB18F}" destId="{0D96A32E-E19E-4833-9E48-05234FA360D0}" srcOrd="2" destOrd="0" presId="urn:microsoft.com/office/officeart/2005/8/layout/orgChart1"/>
    <dgm:cxn modelId="{16468D3D-97FD-40B9-A7D8-3CFB67BBFAFE}" type="presParOf" srcId="{E0B43513-1F2D-4B56-B53D-4F4C8DFD488E}" destId="{D40B6624-FAA8-41BA-8AA2-222984F7F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B6C70-FB3E-45C2-9BEC-5E86B3138AC9}">
      <dsp:nvSpPr>
        <dsp:cNvPr id="0" name=""/>
        <dsp:cNvSpPr/>
      </dsp:nvSpPr>
      <dsp:spPr>
        <a:xfrm>
          <a:off x="4605623" y="963604"/>
          <a:ext cx="3482612" cy="1694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400" b="1" kern="1200" dirty="0">
              <a:latin typeface="Raleway" pitchFamily="2" charset="0"/>
            </a:rPr>
            <a:t>Blueprint Forum</a:t>
          </a:r>
        </a:p>
      </dsp:txBody>
      <dsp:txXfrm>
        <a:off x="4605623" y="1175374"/>
        <a:ext cx="2847303" cy="1270617"/>
      </dsp:txXfrm>
    </dsp:sp>
    <dsp:sp modelId="{371B889A-296C-4056-BABA-93D35495BE51}">
      <dsp:nvSpPr>
        <dsp:cNvPr id="0" name=""/>
        <dsp:cNvSpPr/>
      </dsp:nvSpPr>
      <dsp:spPr>
        <a:xfrm>
          <a:off x="393" y="731448"/>
          <a:ext cx="4605230" cy="2158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latin typeface="Raleway Black" pitchFamily="2" charset="0"/>
            </a:rPr>
            <a:t>March 23</a:t>
          </a:r>
        </a:p>
      </dsp:txBody>
      <dsp:txXfrm>
        <a:off x="105761" y="836816"/>
        <a:ext cx="4394494" cy="1947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FED16-72B3-4F86-BE30-6B9C582E5D55}">
      <dsp:nvSpPr>
        <dsp:cNvPr id="0" name=""/>
        <dsp:cNvSpPr/>
      </dsp:nvSpPr>
      <dsp:spPr>
        <a:xfrm>
          <a:off x="1877399" y="2808746"/>
          <a:ext cx="323989" cy="2533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39"/>
              </a:lnTo>
              <a:lnTo>
                <a:pt x="323989" y="25337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14FE7-0685-4DA8-ADB0-17A3DE54378A}">
      <dsp:nvSpPr>
        <dsp:cNvPr id="0" name=""/>
        <dsp:cNvSpPr/>
      </dsp:nvSpPr>
      <dsp:spPr>
        <a:xfrm>
          <a:off x="1877399" y="2808746"/>
          <a:ext cx="323989" cy="90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53"/>
              </a:lnTo>
              <a:lnTo>
                <a:pt x="323989" y="9052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AE8E5-1A5C-42BD-8163-4728784CA649}">
      <dsp:nvSpPr>
        <dsp:cNvPr id="0" name=""/>
        <dsp:cNvSpPr/>
      </dsp:nvSpPr>
      <dsp:spPr>
        <a:xfrm>
          <a:off x="2695651" y="1270166"/>
          <a:ext cx="91440" cy="242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9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BAAEF-5EAB-432A-BF31-A423B2754831}">
      <dsp:nvSpPr>
        <dsp:cNvPr id="0" name=""/>
        <dsp:cNvSpPr/>
      </dsp:nvSpPr>
      <dsp:spPr>
        <a:xfrm>
          <a:off x="1989142" y="578468"/>
          <a:ext cx="752228" cy="247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09"/>
              </a:lnTo>
              <a:lnTo>
                <a:pt x="752228" y="126309"/>
              </a:lnTo>
              <a:lnTo>
                <a:pt x="752228" y="2477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BF333-9936-46ED-B0D2-0B8A4D1E6075}">
      <dsp:nvSpPr>
        <dsp:cNvPr id="0" name=""/>
        <dsp:cNvSpPr/>
      </dsp:nvSpPr>
      <dsp:spPr>
        <a:xfrm>
          <a:off x="143281" y="3128674"/>
          <a:ext cx="212527" cy="111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692"/>
              </a:lnTo>
              <a:lnTo>
                <a:pt x="212527" y="11166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E3B5E-48E5-43D9-A265-924AF632D092}">
      <dsp:nvSpPr>
        <dsp:cNvPr id="0" name=""/>
        <dsp:cNvSpPr/>
      </dsp:nvSpPr>
      <dsp:spPr>
        <a:xfrm>
          <a:off x="664302" y="1222911"/>
          <a:ext cx="91440" cy="242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9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9DF3-0A11-488E-B98F-2E7E66485FD7}">
      <dsp:nvSpPr>
        <dsp:cNvPr id="0" name=""/>
        <dsp:cNvSpPr/>
      </dsp:nvSpPr>
      <dsp:spPr>
        <a:xfrm>
          <a:off x="710022" y="578468"/>
          <a:ext cx="1279120" cy="247788"/>
        </a:xfrm>
        <a:custGeom>
          <a:avLst/>
          <a:gdLst/>
          <a:ahLst/>
          <a:cxnLst/>
          <a:rect l="0" t="0" r="0" b="0"/>
          <a:pathLst>
            <a:path>
              <a:moveTo>
                <a:pt x="1279120" y="0"/>
              </a:moveTo>
              <a:lnTo>
                <a:pt x="1279120" y="126309"/>
              </a:lnTo>
              <a:lnTo>
                <a:pt x="0" y="126309"/>
              </a:lnTo>
              <a:lnTo>
                <a:pt x="0" y="2477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18697-6073-42DF-8B40-A742D83BBD69}">
      <dsp:nvSpPr>
        <dsp:cNvPr id="0" name=""/>
        <dsp:cNvSpPr/>
      </dsp:nvSpPr>
      <dsp:spPr>
        <a:xfrm>
          <a:off x="266586" y="0"/>
          <a:ext cx="3445112" cy="57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Are you Tenured?</a:t>
          </a:r>
        </a:p>
      </dsp:txBody>
      <dsp:txXfrm>
        <a:off x="266586" y="0"/>
        <a:ext cx="3445112" cy="578468"/>
      </dsp:txXfrm>
    </dsp:sp>
    <dsp:sp modelId="{406C98C8-0B3D-4EB9-860E-F5A0C4B9D8B5}">
      <dsp:nvSpPr>
        <dsp:cNvPr id="0" name=""/>
        <dsp:cNvSpPr/>
      </dsp:nvSpPr>
      <dsp:spPr>
        <a:xfrm>
          <a:off x="131554" y="826256"/>
          <a:ext cx="1156936" cy="396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Yes</a:t>
          </a:r>
        </a:p>
      </dsp:txBody>
      <dsp:txXfrm>
        <a:off x="131554" y="826256"/>
        <a:ext cx="1156936" cy="396655"/>
      </dsp:txXfrm>
    </dsp:sp>
    <dsp:sp modelId="{9C767ED4-4265-459F-89F0-00E05EF94223}">
      <dsp:nvSpPr>
        <dsp:cNvPr id="0" name=""/>
        <dsp:cNvSpPr/>
      </dsp:nvSpPr>
      <dsp:spPr>
        <a:xfrm>
          <a:off x="1596" y="1465868"/>
          <a:ext cx="1416853" cy="16628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receive healthcare through August, a teacher must give notice of resignation by April 15</a:t>
          </a:r>
        </a:p>
      </dsp:txBody>
      <dsp:txXfrm>
        <a:off x="1596" y="1465868"/>
        <a:ext cx="1416853" cy="1662806"/>
      </dsp:txXfrm>
    </dsp:sp>
    <dsp:sp modelId="{DF34EDE0-9A02-4D31-9847-3B93297ED72B}">
      <dsp:nvSpPr>
        <dsp:cNvPr id="0" name=""/>
        <dsp:cNvSpPr/>
      </dsp:nvSpPr>
      <dsp:spPr>
        <a:xfrm>
          <a:off x="355809" y="3371631"/>
          <a:ext cx="1156936" cy="17474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Tenured teachers must resign no later than July 15 for the following school year</a:t>
          </a:r>
        </a:p>
      </dsp:txBody>
      <dsp:txXfrm>
        <a:off x="355809" y="3371631"/>
        <a:ext cx="1156936" cy="1747470"/>
      </dsp:txXfrm>
    </dsp:sp>
    <dsp:sp modelId="{041BDE79-0DA5-49F9-AD69-550FE09DCBFE}">
      <dsp:nvSpPr>
        <dsp:cNvPr id="0" name=""/>
        <dsp:cNvSpPr/>
      </dsp:nvSpPr>
      <dsp:spPr>
        <a:xfrm>
          <a:off x="2162903" y="826256"/>
          <a:ext cx="1156936" cy="443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</a:t>
          </a:r>
        </a:p>
      </dsp:txBody>
      <dsp:txXfrm>
        <a:off x="2162903" y="826256"/>
        <a:ext cx="1156936" cy="443910"/>
      </dsp:txXfrm>
    </dsp:sp>
    <dsp:sp modelId="{F5615F4A-F97D-4084-8D25-81EA6FEA34E6}">
      <dsp:nvSpPr>
        <dsp:cNvPr id="0" name=""/>
        <dsp:cNvSpPr/>
      </dsp:nvSpPr>
      <dsp:spPr>
        <a:xfrm>
          <a:off x="1661406" y="1513123"/>
          <a:ext cx="2159930" cy="12956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receive healthcare through August, a teacher must give notice of resignation by April 15</a:t>
          </a:r>
        </a:p>
      </dsp:txBody>
      <dsp:txXfrm>
        <a:off x="1661406" y="1513123"/>
        <a:ext cx="2159930" cy="1295623"/>
      </dsp:txXfrm>
    </dsp:sp>
    <dsp:sp modelId="{C4EB7A8A-730C-4AD3-8E1B-1560FA0788E5}">
      <dsp:nvSpPr>
        <dsp:cNvPr id="0" name=""/>
        <dsp:cNvSpPr/>
      </dsp:nvSpPr>
      <dsp:spPr>
        <a:xfrm>
          <a:off x="2201388" y="3051703"/>
          <a:ext cx="1882196" cy="1324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 tenured teachers being considered for non-renewal must be notified by April 15</a:t>
          </a:r>
        </a:p>
      </dsp:txBody>
      <dsp:txXfrm>
        <a:off x="2201388" y="3051703"/>
        <a:ext cx="1882196" cy="1324593"/>
      </dsp:txXfrm>
    </dsp:sp>
    <dsp:sp modelId="{586B2DCE-B9E8-4467-AE65-3E758FE1E8FB}">
      <dsp:nvSpPr>
        <dsp:cNvPr id="0" name=""/>
        <dsp:cNvSpPr/>
      </dsp:nvSpPr>
      <dsp:spPr>
        <a:xfrm>
          <a:off x="2201388" y="4619253"/>
          <a:ext cx="1628827" cy="14464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 tenured teachers must resign no later than May 1 for the following school year</a:t>
          </a:r>
        </a:p>
      </dsp:txBody>
      <dsp:txXfrm>
        <a:off x="2201388" y="4619253"/>
        <a:ext cx="1628827" cy="144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9A06-4FEA-F82E-9B83-9985D002A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E3B05-2D47-D28E-2DD4-E00BEF24F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A2BF-6779-8C35-36AD-C17FBE7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1149-0E0A-6684-34F1-B9E06B3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7889F-47C6-AE67-C571-35892F2A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9D63-B97F-313B-F6D0-33FA9F56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9916F-290C-C390-BE92-8BDDCCA42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27737-7451-FFD4-1645-80E3D1C9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C230-07D4-DCAB-8B8D-A1C23FD3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4A67-71AA-D968-FD0D-364DECB0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64E86-1D52-F5D4-6332-AC15D3157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3E95-1686-9600-D19B-14B3735BB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12B-6B4F-BDA6-2B8C-62E6CCCC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8DE0-CC0D-166A-9333-C33AED1C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7CFE-7482-075B-E3AB-8C9BE9DE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04E7-AD11-9FCA-CF21-D5825A57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F88C-5BA8-8FCB-931F-67BF11E1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B3DE-67B3-EBF9-6BE4-3988014E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13EA-5DFA-8EAB-B64B-D8CDD805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1E40C-6C81-5116-7B1B-93042981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1CBC-10FF-3AFB-F899-DD7B0640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8FB1C-A8BC-90E1-8FFF-9C25E2BF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81FB-5B41-1A2B-47A8-E820FB53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AA5D-49AA-C4CC-0BA8-E0CDFCC6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4D1B0-60DD-8665-1252-C0048217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9FC6-BF03-AD5C-EE2C-CFC9788D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C57D0-56FC-E1F4-3B61-B7FF3B7F2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D750-4540-4861-FFE1-3CE72B0C7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03A91-BDF3-0238-69C6-994DEC96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99B91-9A29-8CA4-828B-A66C316D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8EFF-BAE1-9AC7-537A-97F8A565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46F3-2D70-2463-50A4-4B0B8567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F7A01-59FF-C86D-0073-331829F8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C8845-EF82-E768-2AD7-6F7F53466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935A3-EFC7-C45D-A3F6-A4EE6031E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766A2-E661-4D05-F1C1-B5BD24685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6A436-44A5-2F9A-FAE5-687358C4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566B-4AA5-F738-653F-E6C9FA78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39677-791F-F106-AFF1-6E04B785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E949-78F1-D177-A0D7-C5EE3281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4A677-0A1C-DAB9-5D57-1CD6F534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07CA0-048A-46BC-66B0-694AC80D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68B3-70B1-91A1-2465-335C4621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CBBCB-2B62-E46A-2580-93C1DF95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DFAEC-CF63-B4E4-3EC7-DD20D7F4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9143B-4264-99AC-54AC-9E519D49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AD15-925E-7FEC-1376-DDB8A689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A435-51AA-04F1-57F1-493BF307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75157-80D3-5B51-2E51-3035032CD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BEA72-E80B-6D48-C3E9-5A81AA8C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5AE0E-EEE0-4A55-5FD3-D182B15C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105B6-41A3-B825-AAD8-D9928829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DE1C-0429-5346-BA9C-0589485B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19B31-7D44-615D-87AA-11828EA67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7A1D4-154A-ADCD-5A83-52ED0C7B4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77BD-3AC7-C548-5E5B-64FB1929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3940-B258-286D-8532-CF2DB755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A5B2C-D983-B56F-E058-BE6084C7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B8A70-6927-C7AA-C407-A2D21BE6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2B3C2-9CC5-0A30-61B8-90DF77D8E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1760-EFE4-DC01-02D0-75201C6F8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7AA6-02CF-44FA-87D2-059EEC09DDC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E03D-170F-CCCF-FF1A-16794AE27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7C38-B504-3D4B-16F8-83CFF6A90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4327-6904-4FF0-AC78-AC6F24B6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484E99F-6D56-3967-08E0-8EC4DBF41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2" b="12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46D9F-206D-3CA4-29DB-D4E8DA55C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aleway Black" pitchFamily="2" charset="0"/>
              </a:rPr>
              <a:t>March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AFEA0-0692-0ADA-7A0A-3BE3BCA6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aleway Black" pitchFamily="2" charset="0"/>
              </a:rPr>
              <a:t>TAAAC 10-Minute Meeting</a:t>
            </a:r>
          </a:p>
        </p:txBody>
      </p:sp>
    </p:spTree>
    <p:extLst>
      <p:ext uri="{BB962C8B-B14F-4D97-AF65-F5344CB8AC3E}">
        <p14:creationId xmlns:p14="http://schemas.microsoft.com/office/powerpoint/2010/main" val="409678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CBB34A13-1167-883A-BAD4-B5043BC62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 b="909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2AD80-AE5F-75CE-13C9-24158B4B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42611"/>
            <a:ext cx="3879232" cy="2177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aleway Black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376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697D62C1-1AF5-10B6-2321-E867A707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190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F8144-BA05-109E-A045-82846638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Raleway Black" pitchFamily="2" charset="0"/>
              </a:rPr>
              <a:t>Agenda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B306-6D73-3460-EEF1-B9E5C062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Anne Arundel County Budget</a:t>
            </a:r>
          </a:p>
          <a:p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Lobbying + Blueprint Updates </a:t>
            </a:r>
          </a:p>
          <a:p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Committee updates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Bargaining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FEE Scholarships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TAAAC Budget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Union elections</a:t>
            </a:r>
          </a:p>
          <a:p>
            <a:r>
              <a:rPr lang="en-US" sz="3200" dirty="0">
                <a:solidFill>
                  <a:srgbClr val="FFFFFF"/>
                </a:solidFill>
                <a:latin typeface="Raleway" pitchFamily="2" charset="0"/>
              </a:rPr>
              <a:t>Know your Rights</a:t>
            </a:r>
          </a:p>
        </p:txBody>
      </p:sp>
    </p:spTree>
    <p:extLst>
      <p:ext uri="{BB962C8B-B14F-4D97-AF65-F5344CB8AC3E}">
        <p14:creationId xmlns:p14="http://schemas.microsoft.com/office/powerpoint/2010/main" val="170832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2D7F4D24-F817-F4B8-FBFA-FFA35D1C8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r="3002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57CB6-B56F-625A-F3B6-E5DC0D76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1954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Raleway Black" pitchFamily="2" charset="0"/>
              </a:rPr>
              <a:t>Latest on the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E21E-57F3-0358-0114-2995AC22E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327" y="2594610"/>
            <a:ext cx="6274592" cy="36233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Raleway" pitchFamily="2" charset="0"/>
              </a:rPr>
              <a:t>Call and email your Council member to ask them to fully fund the public education budget!</a:t>
            </a:r>
          </a:p>
        </p:txBody>
      </p:sp>
      <p:pic>
        <p:nvPicPr>
          <p:cNvPr id="22" name="Picture 21" descr="Qr code&#10;&#10;Description automatically generated">
            <a:extLst>
              <a:ext uri="{FF2B5EF4-FFF2-40B4-BE49-F238E27FC236}">
                <a16:creationId xmlns:a16="http://schemas.microsoft.com/office/drawing/2014/main" id="{412C312F-C708-F201-E38B-B253593A5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3" y="3634741"/>
            <a:ext cx="290322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DFD2BB5E-A081-FFD2-F005-6656478E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778990" cy="8288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B05D4-7CCB-144B-BC72-8D0C48DF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65520" cy="28695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aleway Black" pitchFamily="2" charset="0"/>
              </a:rPr>
              <a:t>Updates from the </a:t>
            </a:r>
            <a:br>
              <a:rPr lang="en-US" sz="4800" dirty="0">
                <a:solidFill>
                  <a:schemeClr val="bg1"/>
                </a:solidFill>
                <a:latin typeface="Raleway Black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Raleway Black" pitchFamily="2" charset="0"/>
              </a:rPr>
              <a:t>State House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33A301-2D82-CB9D-FA83-AC33C279A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473293"/>
              </p:ext>
            </p:extLst>
          </p:nvPr>
        </p:nvGraphicFramePr>
        <p:xfrm>
          <a:off x="838200" y="3428999"/>
          <a:ext cx="8088630" cy="362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DA279962-2786-AD2E-0B5D-70116CCBFB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70" y="3896657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microphone&#10;&#10;Description automatically generated">
            <a:extLst>
              <a:ext uri="{FF2B5EF4-FFF2-40B4-BE49-F238E27FC236}">
                <a16:creationId xmlns:a16="http://schemas.microsoft.com/office/drawing/2014/main" id="{A8BC68E1-C5CC-A3C7-F4E4-00D62E7E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3463" cy="6880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EC217-D1F8-44DD-1A4A-A662C88E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08201" y="2108198"/>
            <a:ext cx="6718301" cy="250190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COMMITTEE</a:t>
            </a:r>
            <a:br>
              <a:rPr lang="en-US" sz="8000" dirty="0">
                <a:solidFill>
                  <a:schemeClr val="bg1"/>
                </a:solidFill>
                <a:latin typeface="Raleway Black" pitchFamily="2" charset="0"/>
              </a:rPr>
            </a:br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C33F-6421-02A9-F7A0-A5A1CAE4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0" y="1460499"/>
            <a:ext cx="5613400" cy="7540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rgbClr val="62170E"/>
                </a:solidFill>
                <a:latin typeface="Raleway Black" pitchFamily="2" charset="0"/>
              </a:rPr>
              <a:t>BARGAINING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90260-1038-C9DA-F759-F978AAC28185}"/>
              </a:ext>
            </a:extLst>
          </p:cNvPr>
          <p:cNvCxnSpPr/>
          <p:nvPr/>
        </p:nvCxnSpPr>
        <p:spPr>
          <a:xfrm>
            <a:off x="2489200" y="88900"/>
            <a:ext cx="0" cy="6616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80190A45-A543-F3FE-D115-2E59B4993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76" y="0"/>
            <a:ext cx="12286475" cy="68881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C33F-6421-02A9-F7A0-A5A1CAE4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0" y="492125"/>
            <a:ext cx="44958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rgbClr val="1E4183"/>
                </a:solidFill>
                <a:latin typeface="Raleway Black" pitchFamily="2" charset="0"/>
              </a:rPr>
              <a:t>Foundation for Educational Excellence Scholarships</a:t>
            </a:r>
          </a:p>
          <a:p>
            <a:pPr lvl="1"/>
            <a:endParaRPr lang="en-US" sz="3200" dirty="0">
              <a:solidFill>
                <a:srgbClr val="1E4183"/>
              </a:solidFill>
              <a:latin typeface="Raleway Black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F9CC65-1C08-10CC-73E7-83539B5571CF}"/>
              </a:ext>
            </a:extLst>
          </p:cNvPr>
          <p:cNvSpPr txBox="1">
            <a:spLocks/>
          </p:cNvSpPr>
          <p:nvPr/>
        </p:nvSpPr>
        <p:spPr>
          <a:xfrm rot="16200000">
            <a:off x="-2108201" y="2108198"/>
            <a:ext cx="6718301" cy="250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COMMITTEE</a:t>
            </a:r>
            <a:br>
              <a:rPr lang="en-US" sz="8000" dirty="0">
                <a:solidFill>
                  <a:schemeClr val="bg1"/>
                </a:solidFill>
                <a:latin typeface="Raleway Black" pitchFamily="2" charset="0"/>
              </a:rPr>
            </a:br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UPDATES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508AC7-81B1-05DA-CB11-4657129A075E}"/>
              </a:ext>
            </a:extLst>
          </p:cNvPr>
          <p:cNvCxnSpPr/>
          <p:nvPr/>
        </p:nvCxnSpPr>
        <p:spPr>
          <a:xfrm>
            <a:off x="2489200" y="88900"/>
            <a:ext cx="0" cy="6616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E0AADBB3-B905-4614-CA88-F10599BC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13" y="2959894"/>
            <a:ext cx="2960687" cy="29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0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4677435-A46F-453F-CD29-E4EF5287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9052"/>
            <a:ext cx="12403255" cy="6877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C33F-6421-02A9-F7A0-A5A1CAE4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900" y="1825625"/>
            <a:ext cx="28829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rgbClr val="7F1819"/>
                </a:solidFill>
                <a:latin typeface="Raleway Black" pitchFamily="2" charset="0"/>
              </a:rPr>
              <a:t>TAAAC BUDGET</a:t>
            </a:r>
          </a:p>
          <a:p>
            <a:pPr lvl="1"/>
            <a:endParaRPr lang="en-US" sz="3200" dirty="0">
              <a:solidFill>
                <a:srgbClr val="7F1819"/>
              </a:solidFill>
              <a:latin typeface="Raleway Black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A57F77-0214-073D-5781-FF235896EC26}"/>
              </a:ext>
            </a:extLst>
          </p:cNvPr>
          <p:cNvSpPr txBox="1">
            <a:spLocks/>
          </p:cNvSpPr>
          <p:nvPr/>
        </p:nvSpPr>
        <p:spPr>
          <a:xfrm rot="16200000">
            <a:off x="-2108201" y="2108198"/>
            <a:ext cx="6718301" cy="250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COMMITTEE</a:t>
            </a:r>
            <a:br>
              <a:rPr lang="en-US" sz="8000" dirty="0">
                <a:solidFill>
                  <a:schemeClr val="bg1"/>
                </a:solidFill>
                <a:latin typeface="Raleway Black" pitchFamily="2" charset="0"/>
              </a:rPr>
            </a:br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UPDATES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08FA82-AD9D-6E64-882F-6C406CD28D89}"/>
              </a:ext>
            </a:extLst>
          </p:cNvPr>
          <p:cNvCxnSpPr/>
          <p:nvPr/>
        </p:nvCxnSpPr>
        <p:spPr>
          <a:xfrm>
            <a:off x="2489200" y="88900"/>
            <a:ext cx="0" cy="6616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2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wall, person&#10;&#10;Description automatically generated">
            <a:extLst>
              <a:ext uri="{FF2B5EF4-FFF2-40B4-BE49-F238E27FC236}">
                <a16:creationId xmlns:a16="http://schemas.microsoft.com/office/drawing/2014/main" id="{88DD6258-AD66-95C4-1464-BC242FB1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6594" cy="695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C33F-6421-02A9-F7A0-A5A1CAE4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0" y="1457325"/>
            <a:ext cx="29210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rgbClr val="0F0E1C"/>
                </a:solidFill>
                <a:latin typeface="Raleway Black" pitchFamily="2" charset="0"/>
              </a:rPr>
              <a:t>UNION ELECTIONS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6FB476-E076-82AB-C943-15F2C328B6F2}"/>
              </a:ext>
            </a:extLst>
          </p:cNvPr>
          <p:cNvSpPr txBox="1">
            <a:spLocks/>
          </p:cNvSpPr>
          <p:nvPr/>
        </p:nvSpPr>
        <p:spPr>
          <a:xfrm rot="16200000">
            <a:off x="-2108201" y="2108198"/>
            <a:ext cx="6718301" cy="250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COMMITTEE</a:t>
            </a:r>
            <a:br>
              <a:rPr lang="en-US" sz="8000" dirty="0">
                <a:solidFill>
                  <a:schemeClr val="bg1"/>
                </a:solidFill>
                <a:latin typeface="Raleway Black" pitchFamily="2" charset="0"/>
              </a:rPr>
            </a:br>
            <a:r>
              <a:rPr lang="en-US" sz="8000" dirty="0">
                <a:solidFill>
                  <a:schemeClr val="bg1"/>
                </a:solidFill>
                <a:latin typeface="Raleway Black" pitchFamily="2" charset="0"/>
              </a:rPr>
              <a:t>UPDATES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D38499-0D74-A7F4-6B11-2B559BAF114A}"/>
              </a:ext>
            </a:extLst>
          </p:cNvPr>
          <p:cNvCxnSpPr/>
          <p:nvPr/>
        </p:nvCxnSpPr>
        <p:spPr>
          <a:xfrm>
            <a:off x="2489200" y="88900"/>
            <a:ext cx="0" cy="6616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8F3A7B76-6428-DA0A-BD1B-009DEE92A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41" y="3786982"/>
            <a:ext cx="2652859" cy="26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87D8C3-198F-3FAB-B7C0-F74AD046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Raleway Black" pitchFamily="2" charset="0"/>
              </a:rPr>
              <a:t>KNOW YOUR RIGHTS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EA7EFF5-F1FF-273E-EEB2-7BA574E9B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38177"/>
              </p:ext>
            </p:extLst>
          </p:nvPr>
        </p:nvGraphicFramePr>
        <p:xfrm>
          <a:off x="7582563" y="321732"/>
          <a:ext cx="4085181" cy="60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49B8023-455C-64FC-AB8E-80B655B77F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17027</TotalTime>
  <Words>164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Raleway Black</vt:lpstr>
      <vt:lpstr>Office Theme</vt:lpstr>
      <vt:lpstr>March 2023</vt:lpstr>
      <vt:lpstr>Agenda</vt:lpstr>
      <vt:lpstr>Latest on the Budget</vt:lpstr>
      <vt:lpstr>Updates from the  State House</vt:lpstr>
      <vt:lpstr>COMMITTEE UPDATES</vt:lpstr>
      <vt:lpstr>PowerPoint Presentation</vt:lpstr>
      <vt:lpstr>PowerPoint Presentation</vt:lpstr>
      <vt:lpstr>PowerPoint Presentation</vt:lpstr>
      <vt:lpstr>KNOW YOUR RIGHTS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2023</dc:title>
  <dc:creator>Menas, Amanda [MD]</dc:creator>
  <cp:lastModifiedBy>Menas, Amanda [MD]</cp:lastModifiedBy>
  <cp:revision>4</cp:revision>
  <dcterms:created xsi:type="dcterms:W3CDTF">2023-02-24T20:36:05Z</dcterms:created>
  <dcterms:modified xsi:type="dcterms:W3CDTF">2023-03-08T16:23:48Z</dcterms:modified>
</cp:coreProperties>
</file>