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0" r:id="rId4"/>
    <p:sldId id="263" r:id="rId5"/>
    <p:sldId id="262" r:id="rId6"/>
    <p:sldId id="264"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279DA-0C59-48DC-AB8C-D89E5DB25AB1}" v="20" dt="2023-01-06T19:31:51.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036" autoAdjust="0"/>
  </p:normalViewPr>
  <p:slideViewPr>
    <p:cSldViewPr snapToGrid="0">
      <p:cViewPr varScale="1">
        <p:scale>
          <a:sx n="25" d="100"/>
          <a:sy n="25" d="100"/>
        </p:scale>
        <p:origin x="21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87A21-7845-4F18-9AB4-2D0A11360B6D}"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85F55CBC-85E6-44AD-ACE7-2F6A95BC6539}">
      <dgm:prSet custT="1"/>
      <dgm:spPr/>
      <dgm:t>
        <a:bodyPr/>
        <a:lstStyle/>
        <a:p>
          <a:pPr>
            <a:defRPr b="1"/>
          </a:pPr>
          <a:r>
            <a:rPr lang="en-US" sz="3200">
              <a:latin typeface="Raleway" pitchFamily="2" charset="0"/>
            </a:rPr>
            <a:t>17 Jan.</a:t>
          </a:r>
        </a:p>
      </dgm:t>
    </dgm:pt>
    <dgm:pt modelId="{A721A5A3-4C5A-4013-85F3-686EF1F602BE}" type="parTrans" cxnId="{382C292B-A8F1-49C3-9856-626B38C48896}">
      <dgm:prSet/>
      <dgm:spPr/>
      <dgm:t>
        <a:bodyPr/>
        <a:lstStyle/>
        <a:p>
          <a:endParaRPr lang="en-US" sz="2800"/>
        </a:p>
      </dgm:t>
    </dgm:pt>
    <dgm:pt modelId="{12BB25BD-92C2-47D8-A075-15D8F42A5858}" type="sibTrans" cxnId="{382C292B-A8F1-49C3-9856-626B38C48896}">
      <dgm:prSet/>
      <dgm:spPr/>
      <dgm:t>
        <a:bodyPr/>
        <a:lstStyle/>
        <a:p>
          <a:endParaRPr lang="en-US" sz="2800"/>
        </a:p>
      </dgm:t>
    </dgm:pt>
    <dgm:pt modelId="{A1013FA2-064D-4AF8-919A-6B1D02D76220}">
      <dgm:prSet custT="1"/>
      <dgm:spPr/>
      <dgm:t>
        <a:bodyPr/>
        <a:lstStyle/>
        <a:p>
          <a:r>
            <a:rPr lang="en-US" sz="2400" dirty="0">
              <a:latin typeface="Raleway" pitchFamily="2" charset="0"/>
            </a:rPr>
            <a:t>Contract Action Team</a:t>
          </a:r>
        </a:p>
      </dgm:t>
    </dgm:pt>
    <dgm:pt modelId="{99A676B3-2274-4DE0-8D92-7FD461980332}" type="parTrans" cxnId="{D6A32249-CCFE-455D-8EBE-63DDF25069D1}">
      <dgm:prSet/>
      <dgm:spPr/>
      <dgm:t>
        <a:bodyPr/>
        <a:lstStyle/>
        <a:p>
          <a:endParaRPr lang="en-US" sz="2800"/>
        </a:p>
      </dgm:t>
    </dgm:pt>
    <dgm:pt modelId="{DB23EF4A-1D76-409E-80DD-6F33C91C9C6D}" type="sibTrans" cxnId="{D6A32249-CCFE-455D-8EBE-63DDF25069D1}">
      <dgm:prSet/>
      <dgm:spPr/>
      <dgm:t>
        <a:bodyPr/>
        <a:lstStyle/>
        <a:p>
          <a:endParaRPr lang="en-US" sz="2800"/>
        </a:p>
      </dgm:t>
    </dgm:pt>
    <dgm:pt modelId="{F794D464-8413-415A-AC7F-83988B277FCF}">
      <dgm:prSet custT="1"/>
      <dgm:spPr/>
      <dgm:t>
        <a:bodyPr/>
        <a:lstStyle/>
        <a:p>
          <a:pPr>
            <a:defRPr b="1"/>
          </a:pPr>
          <a:r>
            <a:rPr lang="en-US" sz="3200">
              <a:latin typeface="Raleway" pitchFamily="2" charset="0"/>
            </a:rPr>
            <a:t>23 Jan.</a:t>
          </a:r>
        </a:p>
      </dgm:t>
    </dgm:pt>
    <dgm:pt modelId="{4C2436F5-19F7-4B71-8B4D-E5571F327BAC}" type="parTrans" cxnId="{DCE6A746-D132-44B9-9011-C72AF6F249D0}">
      <dgm:prSet/>
      <dgm:spPr/>
      <dgm:t>
        <a:bodyPr/>
        <a:lstStyle/>
        <a:p>
          <a:endParaRPr lang="en-US" sz="2800"/>
        </a:p>
      </dgm:t>
    </dgm:pt>
    <dgm:pt modelId="{A51EF390-83EC-4559-857E-B7DAF853C8C9}" type="sibTrans" cxnId="{DCE6A746-D132-44B9-9011-C72AF6F249D0}">
      <dgm:prSet/>
      <dgm:spPr/>
      <dgm:t>
        <a:bodyPr/>
        <a:lstStyle/>
        <a:p>
          <a:endParaRPr lang="en-US" sz="2800"/>
        </a:p>
      </dgm:t>
    </dgm:pt>
    <dgm:pt modelId="{89860854-29FC-4E3C-9D3E-0751B1043FC4}">
      <dgm:prSet custT="1"/>
      <dgm:spPr/>
      <dgm:t>
        <a:bodyPr/>
        <a:lstStyle/>
        <a:p>
          <a:r>
            <a:rPr lang="en-US" sz="2400">
              <a:latin typeface="Raleway" pitchFamily="2" charset="0"/>
            </a:rPr>
            <a:t>IPD Committee</a:t>
          </a:r>
        </a:p>
      </dgm:t>
    </dgm:pt>
    <dgm:pt modelId="{5FD735B9-889D-499C-B5ED-0B9410ED70C7}" type="parTrans" cxnId="{C08DD26D-2262-4B19-BD1D-906340EA3C77}">
      <dgm:prSet/>
      <dgm:spPr/>
      <dgm:t>
        <a:bodyPr/>
        <a:lstStyle/>
        <a:p>
          <a:endParaRPr lang="en-US" sz="2800"/>
        </a:p>
      </dgm:t>
    </dgm:pt>
    <dgm:pt modelId="{E81D1D9F-8C57-483D-8D91-C3D445ECD40B}" type="sibTrans" cxnId="{C08DD26D-2262-4B19-BD1D-906340EA3C77}">
      <dgm:prSet/>
      <dgm:spPr/>
      <dgm:t>
        <a:bodyPr/>
        <a:lstStyle/>
        <a:p>
          <a:endParaRPr lang="en-US" sz="2800"/>
        </a:p>
      </dgm:t>
    </dgm:pt>
    <dgm:pt modelId="{FD42829F-BE3F-4626-BB7E-8C14F659217E}">
      <dgm:prSet custT="1"/>
      <dgm:spPr/>
      <dgm:t>
        <a:bodyPr/>
        <a:lstStyle/>
        <a:p>
          <a:pPr>
            <a:defRPr b="1"/>
          </a:pPr>
          <a:r>
            <a:rPr lang="en-US" sz="3200">
              <a:latin typeface="Raleway" pitchFamily="2" charset="0"/>
            </a:rPr>
            <a:t>23 Jan.</a:t>
          </a:r>
        </a:p>
      </dgm:t>
    </dgm:pt>
    <dgm:pt modelId="{AAADC7DC-227C-41E3-85D1-7245304A2485}" type="parTrans" cxnId="{BFA3D4CF-1F72-4D75-AED5-686743791878}">
      <dgm:prSet/>
      <dgm:spPr/>
      <dgm:t>
        <a:bodyPr/>
        <a:lstStyle/>
        <a:p>
          <a:endParaRPr lang="en-US" sz="2800"/>
        </a:p>
      </dgm:t>
    </dgm:pt>
    <dgm:pt modelId="{B0FF6ADB-DED1-4B01-8629-07C36DBE5D65}" type="sibTrans" cxnId="{BFA3D4CF-1F72-4D75-AED5-686743791878}">
      <dgm:prSet/>
      <dgm:spPr/>
      <dgm:t>
        <a:bodyPr/>
        <a:lstStyle/>
        <a:p>
          <a:endParaRPr lang="en-US" sz="2800"/>
        </a:p>
      </dgm:t>
    </dgm:pt>
    <dgm:pt modelId="{48E8B9CE-2C47-4004-A346-9091953EB9BB}">
      <dgm:prSet custT="1"/>
      <dgm:spPr/>
      <dgm:t>
        <a:bodyPr/>
        <a:lstStyle/>
        <a:p>
          <a:r>
            <a:rPr lang="en-US" sz="2400" dirty="0">
              <a:latin typeface="Raleway" pitchFamily="2" charset="0"/>
            </a:rPr>
            <a:t>Early Career Educator Committee</a:t>
          </a:r>
        </a:p>
      </dgm:t>
    </dgm:pt>
    <dgm:pt modelId="{6786E3E0-418D-4232-87E0-DA91F3798EAC}" type="parTrans" cxnId="{DCEEF7F0-28AA-4AF9-A439-CE92D2D5B53E}">
      <dgm:prSet/>
      <dgm:spPr/>
      <dgm:t>
        <a:bodyPr/>
        <a:lstStyle/>
        <a:p>
          <a:endParaRPr lang="en-US" sz="2800"/>
        </a:p>
      </dgm:t>
    </dgm:pt>
    <dgm:pt modelId="{DE3001ED-45FA-4045-B148-20D740D52F01}" type="sibTrans" cxnId="{DCEEF7F0-28AA-4AF9-A439-CE92D2D5B53E}">
      <dgm:prSet/>
      <dgm:spPr/>
      <dgm:t>
        <a:bodyPr/>
        <a:lstStyle/>
        <a:p>
          <a:endParaRPr lang="en-US" sz="2800"/>
        </a:p>
      </dgm:t>
    </dgm:pt>
    <dgm:pt modelId="{B8138064-9C0F-4839-B3D5-3AEBDC07E912}">
      <dgm:prSet custT="1"/>
      <dgm:spPr/>
      <dgm:t>
        <a:bodyPr/>
        <a:lstStyle/>
        <a:p>
          <a:pPr>
            <a:defRPr b="1"/>
          </a:pPr>
          <a:r>
            <a:rPr lang="en-US" sz="3200">
              <a:latin typeface="Raleway" pitchFamily="2" charset="0"/>
            </a:rPr>
            <a:t>30 Jan.</a:t>
          </a:r>
        </a:p>
      </dgm:t>
    </dgm:pt>
    <dgm:pt modelId="{F3DACDFC-87E4-4120-9081-CB090F6BBD14}" type="parTrans" cxnId="{749C9EAA-59F5-4973-902A-F89A62BCD376}">
      <dgm:prSet/>
      <dgm:spPr/>
      <dgm:t>
        <a:bodyPr/>
        <a:lstStyle/>
        <a:p>
          <a:endParaRPr lang="en-US" sz="2800"/>
        </a:p>
      </dgm:t>
    </dgm:pt>
    <dgm:pt modelId="{9E70450B-E96C-4886-9602-5F0A19D57A04}" type="sibTrans" cxnId="{749C9EAA-59F5-4973-902A-F89A62BCD376}">
      <dgm:prSet/>
      <dgm:spPr/>
      <dgm:t>
        <a:bodyPr/>
        <a:lstStyle/>
        <a:p>
          <a:endParaRPr lang="en-US" sz="2800"/>
        </a:p>
      </dgm:t>
    </dgm:pt>
    <dgm:pt modelId="{8879A4C1-AA68-48C9-885D-911A819D5E83}">
      <dgm:prSet custT="1"/>
      <dgm:spPr/>
      <dgm:t>
        <a:bodyPr/>
        <a:lstStyle/>
        <a:p>
          <a:r>
            <a:rPr lang="en-US" sz="2400">
              <a:latin typeface="Raleway" pitchFamily="2" charset="0"/>
            </a:rPr>
            <a:t>Contract Action Team</a:t>
          </a:r>
        </a:p>
      </dgm:t>
    </dgm:pt>
    <dgm:pt modelId="{9EDA7F93-A067-4014-88A4-083EF009AE2D}" type="parTrans" cxnId="{F764E3B3-BA96-4A40-A617-7466E0AEAAFC}">
      <dgm:prSet/>
      <dgm:spPr/>
      <dgm:t>
        <a:bodyPr/>
        <a:lstStyle/>
        <a:p>
          <a:endParaRPr lang="en-US" sz="2800"/>
        </a:p>
      </dgm:t>
    </dgm:pt>
    <dgm:pt modelId="{CF76068D-EE14-442D-80FE-6D2423E35545}" type="sibTrans" cxnId="{F764E3B3-BA96-4A40-A617-7466E0AEAAFC}">
      <dgm:prSet/>
      <dgm:spPr/>
      <dgm:t>
        <a:bodyPr/>
        <a:lstStyle/>
        <a:p>
          <a:endParaRPr lang="en-US" sz="2800"/>
        </a:p>
      </dgm:t>
    </dgm:pt>
    <dgm:pt modelId="{7434A042-ADAA-408B-84C3-DF0B0E42D003}">
      <dgm:prSet custT="1"/>
      <dgm:spPr/>
      <dgm:t>
        <a:bodyPr/>
        <a:lstStyle/>
        <a:p>
          <a:pPr>
            <a:defRPr b="1"/>
          </a:pPr>
          <a:r>
            <a:rPr lang="en-US" sz="3200">
              <a:latin typeface="Raleway" pitchFamily="2" charset="0"/>
            </a:rPr>
            <a:t>2 Feb.</a:t>
          </a:r>
        </a:p>
      </dgm:t>
    </dgm:pt>
    <dgm:pt modelId="{3B980B3C-F485-4762-B750-4AFFA4620E04}" type="parTrans" cxnId="{53151A12-5850-4953-B0DC-5EA61A9F59AD}">
      <dgm:prSet/>
      <dgm:spPr/>
      <dgm:t>
        <a:bodyPr/>
        <a:lstStyle/>
        <a:p>
          <a:endParaRPr lang="en-US" sz="2800"/>
        </a:p>
      </dgm:t>
    </dgm:pt>
    <dgm:pt modelId="{7AAF257A-A772-4C4B-B54D-63B5D2BFDF7A}" type="sibTrans" cxnId="{53151A12-5850-4953-B0DC-5EA61A9F59AD}">
      <dgm:prSet/>
      <dgm:spPr/>
      <dgm:t>
        <a:bodyPr/>
        <a:lstStyle/>
        <a:p>
          <a:endParaRPr lang="en-US" sz="2800"/>
        </a:p>
      </dgm:t>
    </dgm:pt>
    <dgm:pt modelId="{BAE66428-5532-4DF2-AAD0-DC952AE7D7B7}">
      <dgm:prSet custT="1"/>
      <dgm:spPr/>
      <dgm:t>
        <a:bodyPr/>
        <a:lstStyle/>
        <a:p>
          <a:r>
            <a:rPr lang="en-US" sz="2400">
              <a:latin typeface="Raleway" pitchFamily="2" charset="0"/>
            </a:rPr>
            <a:t>Community Involvement/ Racial Social Justice Committees</a:t>
          </a:r>
        </a:p>
      </dgm:t>
    </dgm:pt>
    <dgm:pt modelId="{F540C899-5C56-4EA2-B085-1E9464B8E4CE}" type="parTrans" cxnId="{8F426B57-2EC9-414E-AA53-87CEE39533E6}">
      <dgm:prSet/>
      <dgm:spPr/>
      <dgm:t>
        <a:bodyPr/>
        <a:lstStyle/>
        <a:p>
          <a:endParaRPr lang="en-US" sz="2800"/>
        </a:p>
      </dgm:t>
    </dgm:pt>
    <dgm:pt modelId="{98DEAFDE-B1F4-4BEB-AAC3-9B043F0E0163}" type="sibTrans" cxnId="{8F426B57-2EC9-414E-AA53-87CEE39533E6}">
      <dgm:prSet/>
      <dgm:spPr/>
      <dgm:t>
        <a:bodyPr/>
        <a:lstStyle/>
        <a:p>
          <a:endParaRPr lang="en-US" sz="2800"/>
        </a:p>
      </dgm:t>
    </dgm:pt>
    <dgm:pt modelId="{C718C6AA-0945-40DC-821F-D56C643A437A}" type="pres">
      <dgm:prSet presAssocID="{CCA87A21-7845-4F18-9AB4-2D0A11360B6D}" presName="root" presStyleCnt="0">
        <dgm:presLayoutVars>
          <dgm:chMax/>
          <dgm:chPref/>
          <dgm:animLvl val="lvl"/>
        </dgm:presLayoutVars>
      </dgm:prSet>
      <dgm:spPr/>
    </dgm:pt>
    <dgm:pt modelId="{42BAEAC3-F343-4A2B-A2CC-5AD42AD18907}" type="pres">
      <dgm:prSet presAssocID="{CCA87A21-7845-4F18-9AB4-2D0A11360B6D}" presName="divider" presStyleLbl="fgAcc1" presStyleIdx="0" presStyleCnt="1"/>
      <dgm:spPr/>
    </dgm:pt>
    <dgm:pt modelId="{FBDEAB9E-D1DE-481C-B8D1-221D0BEB2F0A}" type="pres">
      <dgm:prSet presAssocID="{CCA87A21-7845-4F18-9AB4-2D0A11360B6D}" presName="nodes" presStyleCnt="0">
        <dgm:presLayoutVars>
          <dgm:chMax/>
          <dgm:chPref/>
          <dgm:animLvl val="lvl"/>
        </dgm:presLayoutVars>
      </dgm:prSet>
      <dgm:spPr/>
    </dgm:pt>
    <dgm:pt modelId="{9987AEE3-FE99-482A-8230-5958A90E918E}" type="pres">
      <dgm:prSet presAssocID="{85F55CBC-85E6-44AD-ACE7-2F6A95BC6539}" presName="composite" presStyleCnt="0"/>
      <dgm:spPr/>
    </dgm:pt>
    <dgm:pt modelId="{791321A6-D10E-4E2A-AA85-7C6A37DD5298}" type="pres">
      <dgm:prSet presAssocID="{85F55CBC-85E6-44AD-ACE7-2F6A95BC6539}" presName="L1TextContainer" presStyleLbl="alignNode1" presStyleIdx="0" presStyleCnt="5">
        <dgm:presLayoutVars>
          <dgm:chMax val="1"/>
          <dgm:chPref val="1"/>
          <dgm:bulletEnabled val="1"/>
        </dgm:presLayoutVars>
      </dgm:prSet>
      <dgm:spPr/>
    </dgm:pt>
    <dgm:pt modelId="{9DC6CB11-964A-48F4-A570-AFD5C34B5BE7}" type="pres">
      <dgm:prSet presAssocID="{85F55CBC-85E6-44AD-ACE7-2F6A95BC6539}" presName="L2TextContainerWrapper" presStyleCnt="0">
        <dgm:presLayoutVars>
          <dgm:bulletEnabled val="1"/>
        </dgm:presLayoutVars>
      </dgm:prSet>
      <dgm:spPr/>
    </dgm:pt>
    <dgm:pt modelId="{7A682E3B-8FA5-4D1D-AB42-782ABF8107F1}" type="pres">
      <dgm:prSet presAssocID="{85F55CBC-85E6-44AD-ACE7-2F6A95BC6539}" presName="L2TextContainer" presStyleLbl="bgAccFollowNode1" presStyleIdx="0" presStyleCnt="5"/>
      <dgm:spPr/>
    </dgm:pt>
    <dgm:pt modelId="{0E073078-9757-4060-8C0D-29EA67A68FC8}" type="pres">
      <dgm:prSet presAssocID="{85F55CBC-85E6-44AD-ACE7-2F6A95BC6539}" presName="FlexibleEmptyPlaceHolder" presStyleCnt="0"/>
      <dgm:spPr/>
    </dgm:pt>
    <dgm:pt modelId="{F1D2E152-82AC-4708-8C94-51D5EC4A53F3}" type="pres">
      <dgm:prSet presAssocID="{85F55CBC-85E6-44AD-ACE7-2F6A95BC6539}" presName="ConnectLine" presStyleLbl="sibTrans1D1" presStyleIdx="0" presStyleCnt="5"/>
      <dgm:spPr/>
    </dgm:pt>
    <dgm:pt modelId="{23D3E2EE-B905-4DB9-8FAE-C8CBBEE9160D}" type="pres">
      <dgm:prSet presAssocID="{85F55CBC-85E6-44AD-ACE7-2F6A95BC6539}" presName="ConnectorPoint" presStyleLbl="node1" presStyleIdx="0"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DE11943-E621-4355-A343-DEA822BB1DF9}" type="pres">
      <dgm:prSet presAssocID="{85F55CBC-85E6-44AD-ACE7-2F6A95BC6539}" presName="EmptyPlaceHolder" presStyleCnt="0"/>
      <dgm:spPr/>
    </dgm:pt>
    <dgm:pt modelId="{4F4F98E8-E794-4A8B-9857-BA8713C7B130}" type="pres">
      <dgm:prSet presAssocID="{12BB25BD-92C2-47D8-A075-15D8F42A5858}" presName="spaceBetweenRectangles" presStyleCnt="0"/>
      <dgm:spPr/>
    </dgm:pt>
    <dgm:pt modelId="{AFF98568-24A3-4760-AF3E-54BBFF9E7FD5}" type="pres">
      <dgm:prSet presAssocID="{F794D464-8413-415A-AC7F-83988B277FCF}" presName="composite" presStyleCnt="0"/>
      <dgm:spPr/>
    </dgm:pt>
    <dgm:pt modelId="{722CA88E-B0BA-415B-84B1-6E96119923ED}" type="pres">
      <dgm:prSet presAssocID="{F794D464-8413-415A-AC7F-83988B277FCF}" presName="L1TextContainer" presStyleLbl="alignNode1" presStyleIdx="1" presStyleCnt="5">
        <dgm:presLayoutVars>
          <dgm:chMax val="1"/>
          <dgm:chPref val="1"/>
          <dgm:bulletEnabled val="1"/>
        </dgm:presLayoutVars>
      </dgm:prSet>
      <dgm:spPr/>
    </dgm:pt>
    <dgm:pt modelId="{FB44548D-26A2-40B1-8F39-CA406D36BD94}" type="pres">
      <dgm:prSet presAssocID="{F794D464-8413-415A-AC7F-83988B277FCF}" presName="L2TextContainerWrapper" presStyleCnt="0">
        <dgm:presLayoutVars>
          <dgm:bulletEnabled val="1"/>
        </dgm:presLayoutVars>
      </dgm:prSet>
      <dgm:spPr/>
    </dgm:pt>
    <dgm:pt modelId="{0096B3C8-3F88-4236-B4F1-2AEC62C67678}" type="pres">
      <dgm:prSet presAssocID="{F794D464-8413-415A-AC7F-83988B277FCF}" presName="L2TextContainer" presStyleLbl="bgAccFollowNode1" presStyleIdx="1" presStyleCnt="5"/>
      <dgm:spPr/>
    </dgm:pt>
    <dgm:pt modelId="{19C27FCA-2ED3-4863-9A3A-87AD8CF94702}" type="pres">
      <dgm:prSet presAssocID="{F794D464-8413-415A-AC7F-83988B277FCF}" presName="FlexibleEmptyPlaceHolder" presStyleCnt="0"/>
      <dgm:spPr/>
    </dgm:pt>
    <dgm:pt modelId="{70C7025F-0E3D-48FE-AA7A-6260A5F2E0F3}" type="pres">
      <dgm:prSet presAssocID="{F794D464-8413-415A-AC7F-83988B277FCF}" presName="ConnectLine" presStyleLbl="sibTrans1D1" presStyleIdx="1" presStyleCnt="5"/>
      <dgm:spPr/>
    </dgm:pt>
    <dgm:pt modelId="{77914A19-3A9E-4F73-B296-89525BEF174C}" type="pres">
      <dgm:prSet presAssocID="{F794D464-8413-415A-AC7F-83988B277FCF}" presName="ConnectorPoint" presStyleLbl="node1" presStyleIdx="1" presStyleCnt="5"/>
      <dgm:spPr>
        <a:solidFill>
          <a:schemeClr val="accent5">
            <a:hueOff val="-1689636"/>
            <a:satOff val="-4355"/>
            <a:lumOff val="-2941"/>
            <a:alphaOff val="0"/>
          </a:schemeClr>
        </a:solidFill>
        <a:ln w="6350" cap="flat" cmpd="sng" algn="ctr">
          <a:solidFill>
            <a:schemeClr val="lt1">
              <a:hueOff val="0"/>
              <a:satOff val="0"/>
              <a:lumOff val="0"/>
              <a:alphaOff val="0"/>
            </a:schemeClr>
          </a:solidFill>
          <a:prstDash val="solid"/>
          <a:miter lim="800000"/>
        </a:ln>
        <a:effectLst/>
      </dgm:spPr>
    </dgm:pt>
    <dgm:pt modelId="{5D78A112-FC0E-429E-AB5D-50553FCCA8F4}" type="pres">
      <dgm:prSet presAssocID="{F794D464-8413-415A-AC7F-83988B277FCF}" presName="EmptyPlaceHolder" presStyleCnt="0"/>
      <dgm:spPr/>
    </dgm:pt>
    <dgm:pt modelId="{D38F6FB1-5E89-4416-87E0-7E03992111CE}" type="pres">
      <dgm:prSet presAssocID="{A51EF390-83EC-4559-857E-B7DAF853C8C9}" presName="spaceBetweenRectangles" presStyleCnt="0"/>
      <dgm:spPr/>
    </dgm:pt>
    <dgm:pt modelId="{C42F028D-C20F-4E42-AAA2-8247CEF6BB74}" type="pres">
      <dgm:prSet presAssocID="{FD42829F-BE3F-4626-BB7E-8C14F659217E}" presName="composite" presStyleCnt="0"/>
      <dgm:spPr/>
    </dgm:pt>
    <dgm:pt modelId="{D65882C5-687C-4167-A067-709990A52740}" type="pres">
      <dgm:prSet presAssocID="{FD42829F-BE3F-4626-BB7E-8C14F659217E}" presName="L1TextContainer" presStyleLbl="alignNode1" presStyleIdx="2" presStyleCnt="5">
        <dgm:presLayoutVars>
          <dgm:chMax val="1"/>
          <dgm:chPref val="1"/>
          <dgm:bulletEnabled val="1"/>
        </dgm:presLayoutVars>
      </dgm:prSet>
      <dgm:spPr/>
    </dgm:pt>
    <dgm:pt modelId="{30386FE2-803D-4112-930D-7A759F0F2671}" type="pres">
      <dgm:prSet presAssocID="{FD42829F-BE3F-4626-BB7E-8C14F659217E}" presName="L2TextContainerWrapper" presStyleCnt="0">
        <dgm:presLayoutVars>
          <dgm:bulletEnabled val="1"/>
        </dgm:presLayoutVars>
      </dgm:prSet>
      <dgm:spPr/>
    </dgm:pt>
    <dgm:pt modelId="{7E0484BF-8CF5-452F-97C6-49A1968EC529}" type="pres">
      <dgm:prSet presAssocID="{FD42829F-BE3F-4626-BB7E-8C14F659217E}" presName="L2TextContainer" presStyleLbl="bgAccFollowNode1" presStyleIdx="2" presStyleCnt="5"/>
      <dgm:spPr/>
    </dgm:pt>
    <dgm:pt modelId="{C5454873-CC5C-4BA1-88DA-F5B9DE122FE3}" type="pres">
      <dgm:prSet presAssocID="{FD42829F-BE3F-4626-BB7E-8C14F659217E}" presName="FlexibleEmptyPlaceHolder" presStyleCnt="0"/>
      <dgm:spPr/>
    </dgm:pt>
    <dgm:pt modelId="{95FF0ECE-A71D-4F01-A129-7EFCB1AAF3A1}" type="pres">
      <dgm:prSet presAssocID="{FD42829F-BE3F-4626-BB7E-8C14F659217E}" presName="ConnectLine" presStyleLbl="sibTrans1D1" presStyleIdx="2" presStyleCnt="5"/>
      <dgm:spPr/>
    </dgm:pt>
    <dgm:pt modelId="{A03CEAD9-2332-443B-B08C-C53D728FB5D0}" type="pres">
      <dgm:prSet presAssocID="{FD42829F-BE3F-4626-BB7E-8C14F659217E}" presName="ConnectorPoint" presStyleLbl="node1" presStyleIdx="2" presStyleCnt="5"/>
      <dgm:spPr>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gm:spPr>
    </dgm:pt>
    <dgm:pt modelId="{328BBCDD-625A-4AB6-8FE0-D7382E756BC2}" type="pres">
      <dgm:prSet presAssocID="{FD42829F-BE3F-4626-BB7E-8C14F659217E}" presName="EmptyPlaceHolder" presStyleCnt="0"/>
      <dgm:spPr/>
    </dgm:pt>
    <dgm:pt modelId="{CD2DBF73-276A-4C26-8D0D-F70A7C054497}" type="pres">
      <dgm:prSet presAssocID="{B0FF6ADB-DED1-4B01-8629-07C36DBE5D65}" presName="spaceBetweenRectangles" presStyleCnt="0"/>
      <dgm:spPr/>
    </dgm:pt>
    <dgm:pt modelId="{ABFCA27F-A7B5-496F-9B3C-5E375E1B7BAB}" type="pres">
      <dgm:prSet presAssocID="{B8138064-9C0F-4839-B3D5-3AEBDC07E912}" presName="composite" presStyleCnt="0"/>
      <dgm:spPr/>
    </dgm:pt>
    <dgm:pt modelId="{FA4AB23E-0078-46E9-8E7E-623B4E481691}" type="pres">
      <dgm:prSet presAssocID="{B8138064-9C0F-4839-B3D5-3AEBDC07E912}" presName="L1TextContainer" presStyleLbl="alignNode1" presStyleIdx="3" presStyleCnt="5">
        <dgm:presLayoutVars>
          <dgm:chMax val="1"/>
          <dgm:chPref val="1"/>
          <dgm:bulletEnabled val="1"/>
        </dgm:presLayoutVars>
      </dgm:prSet>
      <dgm:spPr/>
    </dgm:pt>
    <dgm:pt modelId="{4CAEBA5C-CA30-4224-ABE3-E60021ED2B46}" type="pres">
      <dgm:prSet presAssocID="{B8138064-9C0F-4839-B3D5-3AEBDC07E912}" presName="L2TextContainerWrapper" presStyleCnt="0">
        <dgm:presLayoutVars>
          <dgm:bulletEnabled val="1"/>
        </dgm:presLayoutVars>
      </dgm:prSet>
      <dgm:spPr/>
    </dgm:pt>
    <dgm:pt modelId="{B502ADAB-BC82-4748-9D18-EF4C2F385281}" type="pres">
      <dgm:prSet presAssocID="{B8138064-9C0F-4839-B3D5-3AEBDC07E912}" presName="L2TextContainer" presStyleLbl="bgAccFollowNode1" presStyleIdx="3" presStyleCnt="5"/>
      <dgm:spPr/>
    </dgm:pt>
    <dgm:pt modelId="{123C7734-6FC4-4848-BAAC-4900AD24702E}" type="pres">
      <dgm:prSet presAssocID="{B8138064-9C0F-4839-B3D5-3AEBDC07E912}" presName="FlexibleEmptyPlaceHolder" presStyleCnt="0"/>
      <dgm:spPr/>
    </dgm:pt>
    <dgm:pt modelId="{F2B7A0B6-22E8-414A-A706-141A47E5515B}" type="pres">
      <dgm:prSet presAssocID="{B8138064-9C0F-4839-B3D5-3AEBDC07E912}" presName="ConnectLine" presStyleLbl="sibTrans1D1" presStyleIdx="3" presStyleCnt="5"/>
      <dgm:spPr/>
    </dgm:pt>
    <dgm:pt modelId="{98330AD0-A596-49ED-B66E-3DBBF6CF9680}" type="pres">
      <dgm:prSet presAssocID="{B8138064-9C0F-4839-B3D5-3AEBDC07E912}" presName="ConnectorPoint" presStyleLbl="node1" presStyleIdx="3" presStyleCnt="5"/>
      <dgm:spPr>
        <a:solidFill>
          <a:schemeClr val="accent5">
            <a:hueOff val="-5068907"/>
            <a:satOff val="-13064"/>
            <a:lumOff val="-8824"/>
            <a:alphaOff val="0"/>
          </a:schemeClr>
        </a:solidFill>
        <a:ln w="6350" cap="flat" cmpd="sng" algn="ctr">
          <a:solidFill>
            <a:schemeClr val="lt1">
              <a:hueOff val="0"/>
              <a:satOff val="0"/>
              <a:lumOff val="0"/>
              <a:alphaOff val="0"/>
            </a:schemeClr>
          </a:solidFill>
          <a:prstDash val="solid"/>
          <a:miter lim="800000"/>
        </a:ln>
        <a:effectLst/>
      </dgm:spPr>
    </dgm:pt>
    <dgm:pt modelId="{8F10D38A-56AF-43D6-9B97-445D2CC5649E}" type="pres">
      <dgm:prSet presAssocID="{B8138064-9C0F-4839-B3D5-3AEBDC07E912}" presName="EmptyPlaceHolder" presStyleCnt="0"/>
      <dgm:spPr/>
    </dgm:pt>
    <dgm:pt modelId="{3229FC1F-D57B-42A2-B616-EC5119A206DA}" type="pres">
      <dgm:prSet presAssocID="{9E70450B-E96C-4886-9602-5F0A19D57A04}" presName="spaceBetweenRectangles" presStyleCnt="0"/>
      <dgm:spPr/>
    </dgm:pt>
    <dgm:pt modelId="{7EA8E210-C934-49F0-918F-CD40AD32100B}" type="pres">
      <dgm:prSet presAssocID="{7434A042-ADAA-408B-84C3-DF0B0E42D003}" presName="composite" presStyleCnt="0"/>
      <dgm:spPr/>
    </dgm:pt>
    <dgm:pt modelId="{1A3454B0-7186-4AE2-8B89-74DE9EA2B3F2}" type="pres">
      <dgm:prSet presAssocID="{7434A042-ADAA-408B-84C3-DF0B0E42D003}" presName="L1TextContainer" presStyleLbl="alignNode1" presStyleIdx="4" presStyleCnt="5">
        <dgm:presLayoutVars>
          <dgm:chMax val="1"/>
          <dgm:chPref val="1"/>
          <dgm:bulletEnabled val="1"/>
        </dgm:presLayoutVars>
      </dgm:prSet>
      <dgm:spPr/>
    </dgm:pt>
    <dgm:pt modelId="{E38634EF-668D-4F95-A074-984F066F137C}" type="pres">
      <dgm:prSet presAssocID="{7434A042-ADAA-408B-84C3-DF0B0E42D003}" presName="L2TextContainerWrapper" presStyleCnt="0">
        <dgm:presLayoutVars>
          <dgm:bulletEnabled val="1"/>
        </dgm:presLayoutVars>
      </dgm:prSet>
      <dgm:spPr/>
    </dgm:pt>
    <dgm:pt modelId="{D13AEE3E-5C7A-4BE2-B875-54907472B4FA}" type="pres">
      <dgm:prSet presAssocID="{7434A042-ADAA-408B-84C3-DF0B0E42D003}" presName="L2TextContainer" presStyleLbl="bgAccFollowNode1" presStyleIdx="4" presStyleCnt="5"/>
      <dgm:spPr/>
    </dgm:pt>
    <dgm:pt modelId="{1531817C-407D-4463-8137-455A18CA833B}" type="pres">
      <dgm:prSet presAssocID="{7434A042-ADAA-408B-84C3-DF0B0E42D003}" presName="FlexibleEmptyPlaceHolder" presStyleCnt="0"/>
      <dgm:spPr/>
    </dgm:pt>
    <dgm:pt modelId="{DE2E8015-1AFD-4610-9F0A-4718F050FBF7}" type="pres">
      <dgm:prSet presAssocID="{7434A042-ADAA-408B-84C3-DF0B0E42D003}" presName="ConnectLine" presStyleLbl="sibTrans1D1" presStyleIdx="4" presStyleCnt="5"/>
      <dgm:spPr/>
    </dgm:pt>
    <dgm:pt modelId="{330D00FC-8576-4089-B5FC-ACD1002395F3}" type="pres">
      <dgm:prSet presAssocID="{7434A042-ADAA-408B-84C3-DF0B0E42D003}" presName="ConnectorPoint" presStyleLbl="node1" presStyleIdx="4" presStyleCnt="5"/>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1CF32BEE-7161-48FD-B20D-B732472C6BCB}" type="pres">
      <dgm:prSet presAssocID="{7434A042-ADAA-408B-84C3-DF0B0E42D003}" presName="EmptyPlaceHolder" presStyleCnt="0"/>
      <dgm:spPr/>
    </dgm:pt>
  </dgm:ptLst>
  <dgm:cxnLst>
    <dgm:cxn modelId="{53151A12-5850-4953-B0DC-5EA61A9F59AD}" srcId="{CCA87A21-7845-4F18-9AB4-2D0A11360B6D}" destId="{7434A042-ADAA-408B-84C3-DF0B0E42D003}" srcOrd="4" destOrd="0" parTransId="{3B980B3C-F485-4762-B750-4AFFA4620E04}" sibTransId="{7AAF257A-A772-4C4B-B54D-63B5D2BFDF7A}"/>
    <dgm:cxn modelId="{2244C419-D796-4687-AB3A-9DFC029A1F86}" type="presOf" srcId="{BAE66428-5532-4DF2-AAD0-DC952AE7D7B7}" destId="{D13AEE3E-5C7A-4BE2-B875-54907472B4FA}" srcOrd="0" destOrd="0" presId="urn:microsoft.com/office/officeart/2017/3/layout/HorizontalLabelsTimeline"/>
    <dgm:cxn modelId="{149C3920-B5EF-439A-A06F-FE5DEAA92141}" type="presOf" srcId="{CCA87A21-7845-4F18-9AB4-2D0A11360B6D}" destId="{C718C6AA-0945-40DC-821F-D56C643A437A}" srcOrd="0" destOrd="0" presId="urn:microsoft.com/office/officeart/2017/3/layout/HorizontalLabelsTimeline"/>
    <dgm:cxn modelId="{EE214828-DEFE-4E27-8DFE-F96F3C98CC1D}" type="presOf" srcId="{F794D464-8413-415A-AC7F-83988B277FCF}" destId="{722CA88E-B0BA-415B-84B1-6E96119923ED}" srcOrd="0" destOrd="0" presId="urn:microsoft.com/office/officeart/2017/3/layout/HorizontalLabelsTimeline"/>
    <dgm:cxn modelId="{1F27F528-C00A-41B3-887A-B20B1F143BD3}" type="presOf" srcId="{FD42829F-BE3F-4626-BB7E-8C14F659217E}" destId="{D65882C5-687C-4167-A067-709990A52740}" srcOrd="0" destOrd="0" presId="urn:microsoft.com/office/officeart/2017/3/layout/HorizontalLabelsTimeline"/>
    <dgm:cxn modelId="{382C292B-A8F1-49C3-9856-626B38C48896}" srcId="{CCA87A21-7845-4F18-9AB4-2D0A11360B6D}" destId="{85F55CBC-85E6-44AD-ACE7-2F6A95BC6539}" srcOrd="0" destOrd="0" parTransId="{A721A5A3-4C5A-4013-85F3-686EF1F602BE}" sibTransId="{12BB25BD-92C2-47D8-A075-15D8F42A5858}"/>
    <dgm:cxn modelId="{8D202B33-8396-4621-AD09-F96B149E74F4}" type="presOf" srcId="{89860854-29FC-4E3C-9D3E-0751B1043FC4}" destId="{0096B3C8-3F88-4236-B4F1-2AEC62C67678}" srcOrd="0" destOrd="0" presId="urn:microsoft.com/office/officeart/2017/3/layout/HorizontalLabelsTimeline"/>
    <dgm:cxn modelId="{DCE6A746-D132-44B9-9011-C72AF6F249D0}" srcId="{CCA87A21-7845-4F18-9AB4-2D0A11360B6D}" destId="{F794D464-8413-415A-AC7F-83988B277FCF}" srcOrd="1" destOrd="0" parTransId="{4C2436F5-19F7-4B71-8B4D-E5571F327BAC}" sibTransId="{A51EF390-83EC-4559-857E-B7DAF853C8C9}"/>
    <dgm:cxn modelId="{D6A32249-CCFE-455D-8EBE-63DDF25069D1}" srcId="{85F55CBC-85E6-44AD-ACE7-2F6A95BC6539}" destId="{A1013FA2-064D-4AF8-919A-6B1D02D76220}" srcOrd="0" destOrd="0" parTransId="{99A676B3-2274-4DE0-8D92-7FD461980332}" sibTransId="{DB23EF4A-1D76-409E-80DD-6F33C91C9C6D}"/>
    <dgm:cxn modelId="{B2EBD74A-9E55-4A8C-ADA3-5D90793D393B}" type="presOf" srcId="{85F55CBC-85E6-44AD-ACE7-2F6A95BC6539}" destId="{791321A6-D10E-4E2A-AA85-7C6A37DD5298}" srcOrd="0" destOrd="0" presId="urn:microsoft.com/office/officeart/2017/3/layout/HorizontalLabelsTimeline"/>
    <dgm:cxn modelId="{C08DD26D-2262-4B19-BD1D-906340EA3C77}" srcId="{F794D464-8413-415A-AC7F-83988B277FCF}" destId="{89860854-29FC-4E3C-9D3E-0751B1043FC4}" srcOrd="0" destOrd="0" parTransId="{5FD735B9-889D-499C-B5ED-0B9410ED70C7}" sibTransId="{E81D1D9F-8C57-483D-8D91-C3D445ECD40B}"/>
    <dgm:cxn modelId="{EC8D3875-A8FD-49D3-88BF-9E830F5DAE6A}" type="presOf" srcId="{B8138064-9C0F-4839-B3D5-3AEBDC07E912}" destId="{FA4AB23E-0078-46E9-8E7E-623B4E481691}" srcOrd="0" destOrd="0" presId="urn:microsoft.com/office/officeart/2017/3/layout/HorizontalLabelsTimeline"/>
    <dgm:cxn modelId="{8F426B57-2EC9-414E-AA53-87CEE39533E6}" srcId="{7434A042-ADAA-408B-84C3-DF0B0E42D003}" destId="{BAE66428-5532-4DF2-AAD0-DC952AE7D7B7}" srcOrd="0" destOrd="0" parTransId="{F540C899-5C56-4EA2-B085-1E9464B8E4CE}" sibTransId="{98DEAFDE-B1F4-4BEB-AAC3-9B043F0E0163}"/>
    <dgm:cxn modelId="{749C9EAA-59F5-4973-902A-F89A62BCD376}" srcId="{CCA87A21-7845-4F18-9AB4-2D0A11360B6D}" destId="{B8138064-9C0F-4839-B3D5-3AEBDC07E912}" srcOrd="3" destOrd="0" parTransId="{F3DACDFC-87E4-4120-9081-CB090F6BBD14}" sibTransId="{9E70450B-E96C-4886-9602-5F0A19D57A04}"/>
    <dgm:cxn modelId="{F764E3B3-BA96-4A40-A617-7466E0AEAAFC}" srcId="{B8138064-9C0F-4839-B3D5-3AEBDC07E912}" destId="{8879A4C1-AA68-48C9-885D-911A819D5E83}" srcOrd="0" destOrd="0" parTransId="{9EDA7F93-A067-4014-88A4-083EF009AE2D}" sibTransId="{CF76068D-EE14-442D-80FE-6D2423E35545}"/>
    <dgm:cxn modelId="{5B9EB8BD-D74C-47FB-B269-BD183FD54D1D}" type="presOf" srcId="{48E8B9CE-2C47-4004-A346-9091953EB9BB}" destId="{7E0484BF-8CF5-452F-97C6-49A1968EC529}" srcOrd="0" destOrd="0" presId="urn:microsoft.com/office/officeart/2017/3/layout/HorizontalLabelsTimeline"/>
    <dgm:cxn modelId="{BFA3D4CF-1F72-4D75-AED5-686743791878}" srcId="{CCA87A21-7845-4F18-9AB4-2D0A11360B6D}" destId="{FD42829F-BE3F-4626-BB7E-8C14F659217E}" srcOrd="2" destOrd="0" parTransId="{AAADC7DC-227C-41E3-85D1-7245304A2485}" sibTransId="{B0FF6ADB-DED1-4B01-8629-07C36DBE5D65}"/>
    <dgm:cxn modelId="{D2EACCDF-D01B-4852-B206-6EB1FA971993}" type="presOf" srcId="{A1013FA2-064D-4AF8-919A-6B1D02D76220}" destId="{7A682E3B-8FA5-4D1D-AB42-782ABF8107F1}" srcOrd="0" destOrd="0" presId="urn:microsoft.com/office/officeart/2017/3/layout/HorizontalLabelsTimeline"/>
    <dgm:cxn modelId="{9D8F44E9-0379-4A54-A780-B7F9577679F3}" type="presOf" srcId="{8879A4C1-AA68-48C9-885D-911A819D5E83}" destId="{B502ADAB-BC82-4748-9D18-EF4C2F385281}" srcOrd="0" destOrd="0" presId="urn:microsoft.com/office/officeart/2017/3/layout/HorizontalLabelsTimeline"/>
    <dgm:cxn modelId="{DCEEF7F0-28AA-4AF9-A439-CE92D2D5B53E}" srcId="{FD42829F-BE3F-4626-BB7E-8C14F659217E}" destId="{48E8B9CE-2C47-4004-A346-9091953EB9BB}" srcOrd="0" destOrd="0" parTransId="{6786E3E0-418D-4232-87E0-DA91F3798EAC}" sibTransId="{DE3001ED-45FA-4045-B148-20D740D52F01}"/>
    <dgm:cxn modelId="{F8FFD8FE-F50C-4DA7-8347-971DC47FD69B}" type="presOf" srcId="{7434A042-ADAA-408B-84C3-DF0B0E42D003}" destId="{1A3454B0-7186-4AE2-8B89-74DE9EA2B3F2}" srcOrd="0" destOrd="0" presId="urn:microsoft.com/office/officeart/2017/3/layout/HorizontalLabelsTimeline"/>
    <dgm:cxn modelId="{0FC081ED-86CD-4746-84F8-DD26FF9B1AD6}" type="presParOf" srcId="{C718C6AA-0945-40DC-821F-D56C643A437A}" destId="{42BAEAC3-F343-4A2B-A2CC-5AD42AD18907}" srcOrd="0" destOrd="0" presId="urn:microsoft.com/office/officeart/2017/3/layout/HorizontalLabelsTimeline"/>
    <dgm:cxn modelId="{5267143F-283F-4683-93F5-4FF24AB19BA3}" type="presParOf" srcId="{C718C6AA-0945-40DC-821F-D56C643A437A}" destId="{FBDEAB9E-D1DE-481C-B8D1-221D0BEB2F0A}" srcOrd="1" destOrd="0" presId="urn:microsoft.com/office/officeart/2017/3/layout/HorizontalLabelsTimeline"/>
    <dgm:cxn modelId="{41D12F98-030D-4E35-9784-CAB8A400DFD2}" type="presParOf" srcId="{FBDEAB9E-D1DE-481C-B8D1-221D0BEB2F0A}" destId="{9987AEE3-FE99-482A-8230-5958A90E918E}" srcOrd="0" destOrd="0" presId="urn:microsoft.com/office/officeart/2017/3/layout/HorizontalLabelsTimeline"/>
    <dgm:cxn modelId="{EBD9960F-A781-4306-9E6E-61113C046F19}" type="presParOf" srcId="{9987AEE3-FE99-482A-8230-5958A90E918E}" destId="{791321A6-D10E-4E2A-AA85-7C6A37DD5298}" srcOrd="0" destOrd="0" presId="urn:microsoft.com/office/officeart/2017/3/layout/HorizontalLabelsTimeline"/>
    <dgm:cxn modelId="{2EE5600C-A7D0-4A7D-895B-42B83CE91107}" type="presParOf" srcId="{9987AEE3-FE99-482A-8230-5958A90E918E}" destId="{9DC6CB11-964A-48F4-A570-AFD5C34B5BE7}" srcOrd="1" destOrd="0" presId="urn:microsoft.com/office/officeart/2017/3/layout/HorizontalLabelsTimeline"/>
    <dgm:cxn modelId="{319B9A2A-3A84-4BD3-8A6E-AC789679EDEA}" type="presParOf" srcId="{9DC6CB11-964A-48F4-A570-AFD5C34B5BE7}" destId="{7A682E3B-8FA5-4D1D-AB42-782ABF8107F1}" srcOrd="0" destOrd="0" presId="urn:microsoft.com/office/officeart/2017/3/layout/HorizontalLabelsTimeline"/>
    <dgm:cxn modelId="{FC84154F-9834-4A51-AAD4-DC61665CDE4A}" type="presParOf" srcId="{9DC6CB11-964A-48F4-A570-AFD5C34B5BE7}" destId="{0E073078-9757-4060-8C0D-29EA67A68FC8}" srcOrd="1" destOrd="0" presId="urn:microsoft.com/office/officeart/2017/3/layout/HorizontalLabelsTimeline"/>
    <dgm:cxn modelId="{0B489E7B-80C0-4DBE-9DD0-84C2F71EFDEE}" type="presParOf" srcId="{9987AEE3-FE99-482A-8230-5958A90E918E}" destId="{F1D2E152-82AC-4708-8C94-51D5EC4A53F3}" srcOrd="2" destOrd="0" presId="urn:microsoft.com/office/officeart/2017/3/layout/HorizontalLabelsTimeline"/>
    <dgm:cxn modelId="{8755C2BF-942D-4E18-9C92-1DCE2A793E50}" type="presParOf" srcId="{9987AEE3-FE99-482A-8230-5958A90E918E}" destId="{23D3E2EE-B905-4DB9-8FAE-C8CBBEE9160D}" srcOrd="3" destOrd="0" presId="urn:microsoft.com/office/officeart/2017/3/layout/HorizontalLabelsTimeline"/>
    <dgm:cxn modelId="{296F6290-D065-43B3-8B75-78758A1AC012}" type="presParOf" srcId="{9987AEE3-FE99-482A-8230-5958A90E918E}" destId="{0DE11943-E621-4355-A343-DEA822BB1DF9}" srcOrd="4" destOrd="0" presId="urn:microsoft.com/office/officeart/2017/3/layout/HorizontalLabelsTimeline"/>
    <dgm:cxn modelId="{47B2F478-9977-49D0-A082-2FA018079224}" type="presParOf" srcId="{FBDEAB9E-D1DE-481C-B8D1-221D0BEB2F0A}" destId="{4F4F98E8-E794-4A8B-9857-BA8713C7B130}" srcOrd="1" destOrd="0" presId="urn:microsoft.com/office/officeart/2017/3/layout/HorizontalLabelsTimeline"/>
    <dgm:cxn modelId="{BA342885-DA60-4F45-B535-8CED305F5D2E}" type="presParOf" srcId="{FBDEAB9E-D1DE-481C-B8D1-221D0BEB2F0A}" destId="{AFF98568-24A3-4760-AF3E-54BBFF9E7FD5}" srcOrd="2" destOrd="0" presId="urn:microsoft.com/office/officeart/2017/3/layout/HorizontalLabelsTimeline"/>
    <dgm:cxn modelId="{B0CCF1C0-041D-40A7-BCC8-E0C35DBCCC1C}" type="presParOf" srcId="{AFF98568-24A3-4760-AF3E-54BBFF9E7FD5}" destId="{722CA88E-B0BA-415B-84B1-6E96119923ED}" srcOrd="0" destOrd="0" presId="urn:microsoft.com/office/officeart/2017/3/layout/HorizontalLabelsTimeline"/>
    <dgm:cxn modelId="{AD1955AE-C1C6-47EA-A9F3-D2AB4489CAC8}" type="presParOf" srcId="{AFF98568-24A3-4760-AF3E-54BBFF9E7FD5}" destId="{FB44548D-26A2-40B1-8F39-CA406D36BD94}" srcOrd="1" destOrd="0" presId="urn:microsoft.com/office/officeart/2017/3/layout/HorizontalLabelsTimeline"/>
    <dgm:cxn modelId="{5D3F2D93-5C67-4BBE-8F25-33708BC77F4E}" type="presParOf" srcId="{FB44548D-26A2-40B1-8F39-CA406D36BD94}" destId="{0096B3C8-3F88-4236-B4F1-2AEC62C67678}" srcOrd="0" destOrd="0" presId="urn:microsoft.com/office/officeart/2017/3/layout/HorizontalLabelsTimeline"/>
    <dgm:cxn modelId="{21BE87EA-F392-4F9F-BBFD-B4AE92D4CCC6}" type="presParOf" srcId="{FB44548D-26A2-40B1-8F39-CA406D36BD94}" destId="{19C27FCA-2ED3-4863-9A3A-87AD8CF94702}" srcOrd="1" destOrd="0" presId="urn:microsoft.com/office/officeart/2017/3/layout/HorizontalLabelsTimeline"/>
    <dgm:cxn modelId="{E8DC3944-4ABA-40D7-AD68-5026F85A1F42}" type="presParOf" srcId="{AFF98568-24A3-4760-AF3E-54BBFF9E7FD5}" destId="{70C7025F-0E3D-48FE-AA7A-6260A5F2E0F3}" srcOrd="2" destOrd="0" presId="urn:microsoft.com/office/officeart/2017/3/layout/HorizontalLabelsTimeline"/>
    <dgm:cxn modelId="{C6F81F5A-A3DD-4D1F-A14B-2BA766F42165}" type="presParOf" srcId="{AFF98568-24A3-4760-AF3E-54BBFF9E7FD5}" destId="{77914A19-3A9E-4F73-B296-89525BEF174C}" srcOrd="3" destOrd="0" presId="urn:microsoft.com/office/officeart/2017/3/layout/HorizontalLabelsTimeline"/>
    <dgm:cxn modelId="{256E8FC2-7838-45C7-B624-DB6CF01E6964}" type="presParOf" srcId="{AFF98568-24A3-4760-AF3E-54BBFF9E7FD5}" destId="{5D78A112-FC0E-429E-AB5D-50553FCCA8F4}" srcOrd="4" destOrd="0" presId="urn:microsoft.com/office/officeart/2017/3/layout/HorizontalLabelsTimeline"/>
    <dgm:cxn modelId="{0B867B18-CCD6-45A5-AAC3-CEB08C62E784}" type="presParOf" srcId="{FBDEAB9E-D1DE-481C-B8D1-221D0BEB2F0A}" destId="{D38F6FB1-5E89-4416-87E0-7E03992111CE}" srcOrd="3" destOrd="0" presId="urn:microsoft.com/office/officeart/2017/3/layout/HorizontalLabelsTimeline"/>
    <dgm:cxn modelId="{D190F4E6-F2B5-48EF-8FA6-68342EE93B2D}" type="presParOf" srcId="{FBDEAB9E-D1DE-481C-B8D1-221D0BEB2F0A}" destId="{C42F028D-C20F-4E42-AAA2-8247CEF6BB74}" srcOrd="4" destOrd="0" presId="urn:microsoft.com/office/officeart/2017/3/layout/HorizontalLabelsTimeline"/>
    <dgm:cxn modelId="{82FF0148-7A5F-4F1F-9BE1-8FD8ED93A639}" type="presParOf" srcId="{C42F028D-C20F-4E42-AAA2-8247CEF6BB74}" destId="{D65882C5-687C-4167-A067-709990A52740}" srcOrd="0" destOrd="0" presId="urn:microsoft.com/office/officeart/2017/3/layout/HorizontalLabelsTimeline"/>
    <dgm:cxn modelId="{119BD98F-AEF4-4A6A-8DEA-470EC6056DA2}" type="presParOf" srcId="{C42F028D-C20F-4E42-AAA2-8247CEF6BB74}" destId="{30386FE2-803D-4112-930D-7A759F0F2671}" srcOrd="1" destOrd="0" presId="urn:microsoft.com/office/officeart/2017/3/layout/HorizontalLabelsTimeline"/>
    <dgm:cxn modelId="{0FDE48EC-87AE-4BE7-BED6-12FCDF95E552}" type="presParOf" srcId="{30386FE2-803D-4112-930D-7A759F0F2671}" destId="{7E0484BF-8CF5-452F-97C6-49A1968EC529}" srcOrd="0" destOrd="0" presId="urn:microsoft.com/office/officeart/2017/3/layout/HorizontalLabelsTimeline"/>
    <dgm:cxn modelId="{274BBD72-BE46-48F0-BD30-6229FA6D335F}" type="presParOf" srcId="{30386FE2-803D-4112-930D-7A759F0F2671}" destId="{C5454873-CC5C-4BA1-88DA-F5B9DE122FE3}" srcOrd="1" destOrd="0" presId="urn:microsoft.com/office/officeart/2017/3/layout/HorizontalLabelsTimeline"/>
    <dgm:cxn modelId="{3F49977F-5BDB-4211-B114-7B77B9FAC3DF}" type="presParOf" srcId="{C42F028D-C20F-4E42-AAA2-8247CEF6BB74}" destId="{95FF0ECE-A71D-4F01-A129-7EFCB1AAF3A1}" srcOrd="2" destOrd="0" presId="urn:microsoft.com/office/officeart/2017/3/layout/HorizontalLabelsTimeline"/>
    <dgm:cxn modelId="{CB58C9FB-9038-4828-8257-4ABF7F19AD1A}" type="presParOf" srcId="{C42F028D-C20F-4E42-AAA2-8247CEF6BB74}" destId="{A03CEAD9-2332-443B-B08C-C53D728FB5D0}" srcOrd="3" destOrd="0" presId="urn:microsoft.com/office/officeart/2017/3/layout/HorizontalLabelsTimeline"/>
    <dgm:cxn modelId="{36DC85FF-FE8C-4C09-A965-EEABAAEF166A}" type="presParOf" srcId="{C42F028D-C20F-4E42-AAA2-8247CEF6BB74}" destId="{328BBCDD-625A-4AB6-8FE0-D7382E756BC2}" srcOrd="4" destOrd="0" presId="urn:microsoft.com/office/officeart/2017/3/layout/HorizontalLabelsTimeline"/>
    <dgm:cxn modelId="{1E25F555-094E-4E2A-BA50-6B606EBE4457}" type="presParOf" srcId="{FBDEAB9E-D1DE-481C-B8D1-221D0BEB2F0A}" destId="{CD2DBF73-276A-4C26-8D0D-F70A7C054497}" srcOrd="5" destOrd="0" presId="urn:microsoft.com/office/officeart/2017/3/layout/HorizontalLabelsTimeline"/>
    <dgm:cxn modelId="{36B4F5E4-8909-48C0-9686-6727BC732528}" type="presParOf" srcId="{FBDEAB9E-D1DE-481C-B8D1-221D0BEB2F0A}" destId="{ABFCA27F-A7B5-496F-9B3C-5E375E1B7BAB}" srcOrd="6" destOrd="0" presId="urn:microsoft.com/office/officeart/2017/3/layout/HorizontalLabelsTimeline"/>
    <dgm:cxn modelId="{C93911D4-9946-4C4A-A731-2F21E6606D40}" type="presParOf" srcId="{ABFCA27F-A7B5-496F-9B3C-5E375E1B7BAB}" destId="{FA4AB23E-0078-46E9-8E7E-623B4E481691}" srcOrd="0" destOrd="0" presId="urn:microsoft.com/office/officeart/2017/3/layout/HorizontalLabelsTimeline"/>
    <dgm:cxn modelId="{22BFB09E-48BD-4ADB-8119-B6871B7A3B2A}" type="presParOf" srcId="{ABFCA27F-A7B5-496F-9B3C-5E375E1B7BAB}" destId="{4CAEBA5C-CA30-4224-ABE3-E60021ED2B46}" srcOrd="1" destOrd="0" presId="urn:microsoft.com/office/officeart/2017/3/layout/HorizontalLabelsTimeline"/>
    <dgm:cxn modelId="{71BE57C7-E5D7-493B-BEEB-499A5F1D8937}" type="presParOf" srcId="{4CAEBA5C-CA30-4224-ABE3-E60021ED2B46}" destId="{B502ADAB-BC82-4748-9D18-EF4C2F385281}" srcOrd="0" destOrd="0" presId="urn:microsoft.com/office/officeart/2017/3/layout/HorizontalLabelsTimeline"/>
    <dgm:cxn modelId="{3BF0E5FE-F22D-48F2-9C13-02641A2827E0}" type="presParOf" srcId="{4CAEBA5C-CA30-4224-ABE3-E60021ED2B46}" destId="{123C7734-6FC4-4848-BAAC-4900AD24702E}" srcOrd="1" destOrd="0" presId="urn:microsoft.com/office/officeart/2017/3/layout/HorizontalLabelsTimeline"/>
    <dgm:cxn modelId="{1DB95F0C-471E-4C7A-924E-27AB365658EB}" type="presParOf" srcId="{ABFCA27F-A7B5-496F-9B3C-5E375E1B7BAB}" destId="{F2B7A0B6-22E8-414A-A706-141A47E5515B}" srcOrd="2" destOrd="0" presId="urn:microsoft.com/office/officeart/2017/3/layout/HorizontalLabelsTimeline"/>
    <dgm:cxn modelId="{19E3760D-65E3-4257-8148-2A398166BEF5}" type="presParOf" srcId="{ABFCA27F-A7B5-496F-9B3C-5E375E1B7BAB}" destId="{98330AD0-A596-49ED-B66E-3DBBF6CF9680}" srcOrd="3" destOrd="0" presId="urn:microsoft.com/office/officeart/2017/3/layout/HorizontalLabelsTimeline"/>
    <dgm:cxn modelId="{6B27E9BC-D405-4C02-8E9D-6FFFECF08F5A}" type="presParOf" srcId="{ABFCA27F-A7B5-496F-9B3C-5E375E1B7BAB}" destId="{8F10D38A-56AF-43D6-9B97-445D2CC5649E}" srcOrd="4" destOrd="0" presId="urn:microsoft.com/office/officeart/2017/3/layout/HorizontalLabelsTimeline"/>
    <dgm:cxn modelId="{42DB606A-A60B-4066-8FE9-A029E37D76F7}" type="presParOf" srcId="{FBDEAB9E-D1DE-481C-B8D1-221D0BEB2F0A}" destId="{3229FC1F-D57B-42A2-B616-EC5119A206DA}" srcOrd="7" destOrd="0" presId="urn:microsoft.com/office/officeart/2017/3/layout/HorizontalLabelsTimeline"/>
    <dgm:cxn modelId="{B8EE90DC-051B-45B6-935B-AF2791A254B2}" type="presParOf" srcId="{FBDEAB9E-D1DE-481C-B8D1-221D0BEB2F0A}" destId="{7EA8E210-C934-49F0-918F-CD40AD32100B}" srcOrd="8" destOrd="0" presId="urn:microsoft.com/office/officeart/2017/3/layout/HorizontalLabelsTimeline"/>
    <dgm:cxn modelId="{A19DE57D-174F-46DA-BCA1-9DF0EA8F8A99}" type="presParOf" srcId="{7EA8E210-C934-49F0-918F-CD40AD32100B}" destId="{1A3454B0-7186-4AE2-8B89-74DE9EA2B3F2}" srcOrd="0" destOrd="0" presId="urn:microsoft.com/office/officeart/2017/3/layout/HorizontalLabelsTimeline"/>
    <dgm:cxn modelId="{F1913953-98B0-4B5A-A194-9735E24D7EB0}" type="presParOf" srcId="{7EA8E210-C934-49F0-918F-CD40AD32100B}" destId="{E38634EF-668D-4F95-A074-984F066F137C}" srcOrd="1" destOrd="0" presId="urn:microsoft.com/office/officeart/2017/3/layout/HorizontalLabelsTimeline"/>
    <dgm:cxn modelId="{049AAF8D-F012-4807-9C4E-DFA99BD489EF}" type="presParOf" srcId="{E38634EF-668D-4F95-A074-984F066F137C}" destId="{D13AEE3E-5C7A-4BE2-B875-54907472B4FA}" srcOrd="0" destOrd="0" presId="urn:microsoft.com/office/officeart/2017/3/layout/HorizontalLabelsTimeline"/>
    <dgm:cxn modelId="{43246ED5-4BE1-440D-B419-F91A10A2431C}" type="presParOf" srcId="{E38634EF-668D-4F95-A074-984F066F137C}" destId="{1531817C-407D-4463-8137-455A18CA833B}" srcOrd="1" destOrd="0" presId="urn:microsoft.com/office/officeart/2017/3/layout/HorizontalLabelsTimeline"/>
    <dgm:cxn modelId="{718CB525-80AB-4900-BE4E-09C4B7FE3487}" type="presParOf" srcId="{7EA8E210-C934-49F0-918F-CD40AD32100B}" destId="{DE2E8015-1AFD-4610-9F0A-4718F050FBF7}" srcOrd="2" destOrd="0" presId="urn:microsoft.com/office/officeart/2017/3/layout/HorizontalLabelsTimeline"/>
    <dgm:cxn modelId="{0173CBEA-352F-4490-8AC4-F523A3992914}" type="presParOf" srcId="{7EA8E210-C934-49F0-918F-CD40AD32100B}" destId="{330D00FC-8576-4089-B5FC-ACD1002395F3}" srcOrd="3" destOrd="0" presId="urn:microsoft.com/office/officeart/2017/3/layout/HorizontalLabelsTimeline"/>
    <dgm:cxn modelId="{64A34916-467B-44FE-A973-1D2759302D0C}" type="presParOf" srcId="{7EA8E210-C934-49F0-918F-CD40AD32100B}" destId="{1CF32BEE-7161-48FD-B20D-B732472C6BC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AEAC3-F343-4A2B-A2CC-5AD42AD18907}">
      <dsp:nvSpPr>
        <dsp:cNvPr id="0" name=""/>
        <dsp:cNvSpPr/>
      </dsp:nvSpPr>
      <dsp:spPr>
        <a:xfrm>
          <a:off x="0" y="4064000"/>
          <a:ext cx="8102600"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321A6-D10E-4E2A-AA85-7C6A37DD5298}">
      <dsp:nvSpPr>
        <dsp:cNvPr id="0" name=""/>
        <dsp:cNvSpPr/>
      </dsp:nvSpPr>
      <dsp:spPr>
        <a:xfrm>
          <a:off x="165850" y="2519680"/>
          <a:ext cx="2374441" cy="97536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1422400">
            <a:lnSpc>
              <a:spcPct val="90000"/>
            </a:lnSpc>
            <a:spcBef>
              <a:spcPct val="0"/>
            </a:spcBef>
            <a:spcAft>
              <a:spcPct val="35000"/>
            </a:spcAft>
            <a:buNone/>
            <a:defRPr b="1"/>
          </a:pPr>
          <a:r>
            <a:rPr lang="en-US" sz="3200" kern="1200">
              <a:latin typeface="Raleway" pitchFamily="2" charset="0"/>
            </a:rPr>
            <a:t>17 Jan.</a:t>
          </a:r>
        </a:p>
      </dsp:txBody>
      <dsp:txXfrm>
        <a:off x="165850" y="2519680"/>
        <a:ext cx="2374441" cy="975360"/>
      </dsp:txXfrm>
    </dsp:sp>
    <dsp:sp modelId="{7A682E3B-8FA5-4D1D-AB42-782ABF8107F1}">
      <dsp:nvSpPr>
        <dsp:cNvPr id="0" name=""/>
        <dsp:cNvSpPr/>
      </dsp:nvSpPr>
      <dsp:spPr>
        <a:xfrm>
          <a:off x="165850" y="1414170"/>
          <a:ext cx="2374441" cy="11055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aleway" pitchFamily="2" charset="0"/>
            </a:rPr>
            <a:t>Contract Action Team</a:t>
          </a:r>
        </a:p>
      </dsp:txBody>
      <dsp:txXfrm>
        <a:off x="165850" y="1414170"/>
        <a:ext cx="2374441" cy="1105509"/>
      </dsp:txXfrm>
    </dsp:sp>
    <dsp:sp modelId="{F1D2E152-82AC-4708-8C94-51D5EC4A53F3}">
      <dsp:nvSpPr>
        <dsp:cNvPr id="0" name=""/>
        <dsp:cNvSpPr/>
      </dsp:nvSpPr>
      <dsp:spPr>
        <a:xfrm>
          <a:off x="1353070" y="3495040"/>
          <a:ext cx="0" cy="56896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2CA88E-B0BA-415B-84B1-6E96119923ED}">
      <dsp:nvSpPr>
        <dsp:cNvPr id="0" name=""/>
        <dsp:cNvSpPr/>
      </dsp:nvSpPr>
      <dsp:spPr>
        <a:xfrm>
          <a:off x="1514964" y="4632960"/>
          <a:ext cx="2374441" cy="975360"/>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1422400">
            <a:lnSpc>
              <a:spcPct val="90000"/>
            </a:lnSpc>
            <a:spcBef>
              <a:spcPct val="0"/>
            </a:spcBef>
            <a:spcAft>
              <a:spcPct val="35000"/>
            </a:spcAft>
            <a:buNone/>
            <a:defRPr b="1"/>
          </a:pPr>
          <a:r>
            <a:rPr lang="en-US" sz="3200" kern="1200">
              <a:latin typeface="Raleway" pitchFamily="2" charset="0"/>
            </a:rPr>
            <a:t>23 Jan.</a:t>
          </a:r>
        </a:p>
      </dsp:txBody>
      <dsp:txXfrm>
        <a:off x="1514964" y="4632960"/>
        <a:ext cx="2374441" cy="975360"/>
      </dsp:txXfrm>
    </dsp:sp>
    <dsp:sp modelId="{0096B3C8-3F88-4236-B4F1-2AEC62C67678}">
      <dsp:nvSpPr>
        <dsp:cNvPr id="0" name=""/>
        <dsp:cNvSpPr/>
      </dsp:nvSpPr>
      <dsp:spPr>
        <a:xfrm>
          <a:off x="1514964" y="5608320"/>
          <a:ext cx="2374441" cy="1105509"/>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a:latin typeface="Raleway" pitchFamily="2" charset="0"/>
            </a:rPr>
            <a:t>IPD Committee</a:t>
          </a:r>
        </a:p>
      </dsp:txBody>
      <dsp:txXfrm>
        <a:off x="1514964" y="5608320"/>
        <a:ext cx="2374441" cy="1105509"/>
      </dsp:txXfrm>
    </dsp:sp>
    <dsp:sp modelId="{70C7025F-0E3D-48FE-AA7A-6260A5F2E0F3}">
      <dsp:nvSpPr>
        <dsp:cNvPr id="0" name=""/>
        <dsp:cNvSpPr/>
      </dsp:nvSpPr>
      <dsp:spPr>
        <a:xfrm>
          <a:off x="2702185" y="4063999"/>
          <a:ext cx="0" cy="568960"/>
        </a:xfrm>
        <a:prstGeom prst="line">
          <a:avLst/>
        </a:prstGeom>
        <a:noFill/>
        <a:ln w="6350" cap="flat" cmpd="sng" algn="ctr">
          <a:solidFill>
            <a:schemeClr val="accent5">
              <a:hueOff val="-1689636"/>
              <a:satOff val="-4355"/>
              <a:lumOff val="-2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D3E2EE-B905-4DB9-8FAE-C8CBBEE9160D}">
      <dsp:nvSpPr>
        <dsp:cNvPr id="0" name=""/>
        <dsp:cNvSpPr/>
      </dsp:nvSpPr>
      <dsp:spPr>
        <a:xfrm rot="2700000">
          <a:off x="1289849" y="4000778"/>
          <a:ext cx="126442" cy="126442"/>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14A19-3A9E-4F73-B296-89525BEF174C}">
      <dsp:nvSpPr>
        <dsp:cNvPr id="0" name=""/>
        <dsp:cNvSpPr/>
      </dsp:nvSpPr>
      <dsp:spPr>
        <a:xfrm rot="2700000">
          <a:off x="2638964" y="4000778"/>
          <a:ext cx="126442" cy="126442"/>
        </a:xfrm>
        <a:prstGeom prst="rect">
          <a:avLst/>
        </a:prstGeom>
        <a:solidFill>
          <a:schemeClr val="accent5">
            <a:hueOff val="-1689636"/>
            <a:satOff val="-4355"/>
            <a:lumOff val="-294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882C5-687C-4167-A067-709990A52740}">
      <dsp:nvSpPr>
        <dsp:cNvPr id="0" name=""/>
        <dsp:cNvSpPr/>
      </dsp:nvSpPr>
      <dsp:spPr>
        <a:xfrm>
          <a:off x="2864079" y="2519680"/>
          <a:ext cx="2374441" cy="97536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1422400">
            <a:lnSpc>
              <a:spcPct val="90000"/>
            </a:lnSpc>
            <a:spcBef>
              <a:spcPct val="0"/>
            </a:spcBef>
            <a:spcAft>
              <a:spcPct val="35000"/>
            </a:spcAft>
            <a:buNone/>
            <a:defRPr b="1"/>
          </a:pPr>
          <a:r>
            <a:rPr lang="en-US" sz="3200" kern="1200">
              <a:latin typeface="Raleway" pitchFamily="2" charset="0"/>
            </a:rPr>
            <a:t>23 Jan.</a:t>
          </a:r>
        </a:p>
      </dsp:txBody>
      <dsp:txXfrm>
        <a:off x="2864079" y="2519680"/>
        <a:ext cx="2374441" cy="975360"/>
      </dsp:txXfrm>
    </dsp:sp>
    <dsp:sp modelId="{7E0484BF-8CF5-452F-97C6-49A1968EC529}">
      <dsp:nvSpPr>
        <dsp:cNvPr id="0" name=""/>
        <dsp:cNvSpPr/>
      </dsp:nvSpPr>
      <dsp:spPr>
        <a:xfrm>
          <a:off x="2864079" y="1076375"/>
          <a:ext cx="2374441" cy="144330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aleway" pitchFamily="2" charset="0"/>
            </a:rPr>
            <a:t>Early Career Educator Committee</a:t>
          </a:r>
        </a:p>
      </dsp:txBody>
      <dsp:txXfrm>
        <a:off x="2864079" y="1076375"/>
        <a:ext cx="2374441" cy="1443304"/>
      </dsp:txXfrm>
    </dsp:sp>
    <dsp:sp modelId="{95FF0ECE-A71D-4F01-A129-7EFCB1AAF3A1}">
      <dsp:nvSpPr>
        <dsp:cNvPr id="0" name=""/>
        <dsp:cNvSpPr/>
      </dsp:nvSpPr>
      <dsp:spPr>
        <a:xfrm>
          <a:off x="4051300" y="3495040"/>
          <a:ext cx="0" cy="568960"/>
        </a:xfrm>
        <a:prstGeom prst="line">
          <a:avLst/>
        </a:pr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4AB23E-0078-46E9-8E7E-623B4E481691}">
      <dsp:nvSpPr>
        <dsp:cNvPr id="0" name=""/>
        <dsp:cNvSpPr/>
      </dsp:nvSpPr>
      <dsp:spPr>
        <a:xfrm>
          <a:off x="4213193" y="4632960"/>
          <a:ext cx="2374441" cy="975360"/>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1422400">
            <a:lnSpc>
              <a:spcPct val="90000"/>
            </a:lnSpc>
            <a:spcBef>
              <a:spcPct val="0"/>
            </a:spcBef>
            <a:spcAft>
              <a:spcPct val="35000"/>
            </a:spcAft>
            <a:buNone/>
            <a:defRPr b="1"/>
          </a:pPr>
          <a:r>
            <a:rPr lang="en-US" sz="3200" kern="1200">
              <a:latin typeface="Raleway" pitchFamily="2" charset="0"/>
            </a:rPr>
            <a:t>30 Jan.</a:t>
          </a:r>
        </a:p>
      </dsp:txBody>
      <dsp:txXfrm>
        <a:off x="4213193" y="4632960"/>
        <a:ext cx="2374441" cy="975360"/>
      </dsp:txXfrm>
    </dsp:sp>
    <dsp:sp modelId="{B502ADAB-BC82-4748-9D18-EF4C2F385281}">
      <dsp:nvSpPr>
        <dsp:cNvPr id="0" name=""/>
        <dsp:cNvSpPr/>
      </dsp:nvSpPr>
      <dsp:spPr>
        <a:xfrm>
          <a:off x="4213193" y="5608320"/>
          <a:ext cx="2374441" cy="1105509"/>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a:latin typeface="Raleway" pitchFamily="2" charset="0"/>
            </a:rPr>
            <a:t>Contract Action Team</a:t>
          </a:r>
        </a:p>
      </dsp:txBody>
      <dsp:txXfrm>
        <a:off x="4213193" y="5608320"/>
        <a:ext cx="2374441" cy="1105509"/>
      </dsp:txXfrm>
    </dsp:sp>
    <dsp:sp modelId="{F2B7A0B6-22E8-414A-A706-141A47E5515B}">
      <dsp:nvSpPr>
        <dsp:cNvPr id="0" name=""/>
        <dsp:cNvSpPr/>
      </dsp:nvSpPr>
      <dsp:spPr>
        <a:xfrm>
          <a:off x="5400414" y="4063999"/>
          <a:ext cx="0" cy="568960"/>
        </a:xfrm>
        <a:prstGeom prst="line">
          <a:avLst/>
        </a:prstGeom>
        <a:noFill/>
        <a:ln w="6350" cap="flat" cmpd="sng" algn="ctr">
          <a:solidFill>
            <a:schemeClr val="accent5">
              <a:hueOff val="-5068907"/>
              <a:satOff val="-13064"/>
              <a:lumOff val="-88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3CEAD9-2332-443B-B08C-C53D728FB5D0}">
      <dsp:nvSpPr>
        <dsp:cNvPr id="0" name=""/>
        <dsp:cNvSpPr/>
      </dsp:nvSpPr>
      <dsp:spPr>
        <a:xfrm rot="2700000">
          <a:off x="3988078" y="4000778"/>
          <a:ext cx="126442" cy="126442"/>
        </a:xfrm>
        <a:prstGeom prst="rect">
          <a:avLst/>
        </a:prstGeom>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30AD0-A596-49ED-B66E-3DBBF6CF9680}">
      <dsp:nvSpPr>
        <dsp:cNvPr id="0" name=""/>
        <dsp:cNvSpPr/>
      </dsp:nvSpPr>
      <dsp:spPr>
        <a:xfrm rot="2700000">
          <a:off x="5337193" y="4000778"/>
          <a:ext cx="126442" cy="126442"/>
        </a:xfrm>
        <a:prstGeom prst="rect">
          <a:avLst/>
        </a:prstGeom>
        <a:solidFill>
          <a:schemeClr val="accent5">
            <a:hueOff val="-5068907"/>
            <a:satOff val="-13064"/>
            <a:lumOff val="-882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454B0-7186-4AE2-8B89-74DE9EA2B3F2}">
      <dsp:nvSpPr>
        <dsp:cNvPr id="0" name=""/>
        <dsp:cNvSpPr/>
      </dsp:nvSpPr>
      <dsp:spPr>
        <a:xfrm>
          <a:off x="5562308" y="2519680"/>
          <a:ext cx="2374441" cy="97536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1422400">
            <a:lnSpc>
              <a:spcPct val="90000"/>
            </a:lnSpc>
            <a:spcBef>
              <a:spcPct val="0"/>
            </a:spcBef>
            <a:spcAft>
              <a:spcPct val="35000"/>
            </a:spcAft>
            <a:buNone/>
            <a:defRPr b="1"/>
          </a:pPr>
          <a:r>
            <a:rPr lang="en-US" sz="3200" kern="1200">
              <a:latin typeface="Raleway" pitchFamily="2" charset="0"/>
            </a:rPr>
            <a:t>2 Feb.</a:t>
          </a:r>
        </a:p>
      </dsp:txBody>
      <dsp:txXfrm>
        <a:off x="5562308" y="2519680"/>
        <a:ext cx="2374441" cy="975360"/>
      </dsp:txXfrm>
    </dsp:sp>
    <dsp:sp modelId="{D13AEE3E-5C7A-4BE2-B875-54907472B4FA}">
      <dsp:nvSpPr>
        <dsp:cNvPr id="0" name=""/>
        <dsp:cNvSpPr/>
      </dsp:nvSpPr>
      <dsp:spPr>
        <a:xfrm>
          <a:off x="5562308" y="431495"/>
          <a:ext cx="2374441" cy="208818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a:latin typeface="Raleway" pitchFamily="2" charset="0"/>
            </a:rPr>
            <a:t>Community Involvement/ Racial Social Justice Committees</a:t>
          </a:r>
        </a:p>
      </dsp:txBody>
      <dsp:txXfrm>
        <a:off x="5562308" y="431495"/>
        <a:ext cx="2374441" cy="2088184"/>
      </dsp:txXfrm>
    </dsp:sp>
    <dsp:sp modelId="{DE2E8015-1AFD-4610-9F0A-4718F050FBF7}">
      <dsp:nvSpPr>
        <dsp:cNvPr id="0" name=""/>
        <dsp:cNvSpPr/>
      </dsp:nvSpPr>
      <dsp:spPr>
        <a:xfrm>
          <a:off x="6749529" y="3495040"/>
          <a:ext cx="0" cy="56896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0D00FC-8576-4089-B5FC-ACD1002395F3}">
      <dsp:nvSpPr>
        <dsp:cNvPr id="0" name=""/>
        <dsp:cNvSpPr/>
      </dsp:nvSpPr>
      <dsp:spPr>
        <a:xfrm rot="2700000">
          <a:off x="6686308" y="4000778"/>
          <a:ext cx="126442" cy="126442"/>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0BD6D-DE29-4D05-A99B-7C07A9ABFB01}"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85576-72CA-4B61-B24B-05DCF2A8B40D}" type="slidenum">
              <a:rPr lang="en-US" smtClean="0"/>
              <a:t>‹#›</a:t>
            </a:fld>
            <a:endParaRPr lang="en-US"/>
          </a:p>
        </p:txBody>
      </p:sp>
    </p:spTree>
    <p:extLst>
      <p:ext uri="{BB962C8B-B14F-4D97-AF65-F5344CB8AC3E}">
        <p14:creationId xmlns:p14="http://schemas.microsoft.com/office/powerpoint/2010/main" val="327338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January 10-minute meeting! We are focusing this month on preparing for the annual budget hearings, which might sound boring, but this is one of our best opportunities to advocate for better wages and working conditions!</a:t>
            </a:r>
          </a:p>
        </p:txBody>
      </p:sp>
      <p:sp>
        <p:nvSpPr>
          <p:cNvPr id="4" name="Slide Number Placeholder 3"/>
          <p:cNvSpPr>
            <a:spLocks noGrp="1"/>
          </p:cNvSpPr>
          <p:nvPr>
            <p:ph type="sldNum" sz="quarter" idx="5"/>
          </p:nvPr>
        </p:nvSpPr>
        <p:spPr/>
        <p:txBody>
          <a:bodyPr/>
          <a:lstStyle/>
          <a:p>
            <a:fld id="{546E3E07-43E4-4433-897F-8C93E651E530}" type="slidenum">
              <a:rPr lang="en-US" smtClean="0"/>
              <a:t>1</a:t>
            </a:fld>
            <a:endParaRPr lang="en-US"/>
          </a:p>
        </p:txBody>
      </p:sp>
    </p:spTree>
    <p:extLst>
      <p:ext uri="{BB962C8B-B14F-4D97-AF65-F5344CB8AC3E}">
        <p14:creationId xmlns:p14="http://schemas.microsoft.com/office/powerpoint/2010/main" val="173918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discuss various opportunities to make our voices heard: at the annual budget hearings, in our union elections, by supporting our ESP colleagues, and during our committee events!</a:t>
            </a:r>
          </a:p>
        </p:txBody>
      </p:sp>
      <p:sp>
        <p:nvSpPr>
          <p:cNvPr id="4" name="Slide Number Placeholder 3"/>
          <p:cNvSpPr>
            <a:spLocks noGrp="1"/>
          </p:cNvSpPr>
          <p:nvPr>
            <p:ph type="sldNum" sz="quarter" idx="5"/>
          </p:nvPr>
        </p:nvSpPr>
        <p:spPr/>
        <p:txBody>
          <a:bodyPr/>
          <a:lstStyle/>
          <a:p>
            <a:fld id="{546E3E07-43E4-4433-897F-8C93E651E530}" type="slidenum">
              <a:rPr lang="en-US" smtClean="0"/>
              <a:t>2</a:t>
            </a:fld>
            <a:endParaRPr lang="en-US"/>
          </a:p>
        </p:txBody>
      </p:sp>
    </p:spTree>
    <p:extLst>
      <p:ext uri="{BB962C8B-B14F-4D97-AF65-F5344CB8AC3E}">
        <p14:creationId xmlns:p14="http://schemas.microsoft.com/office/powerpoint/2010/main" val="28008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are the budget hearings. Dr. Bedell’s proposal of a 6% COLA and one step is a great start, and now we can ask for funding to be allocated to other priorities! Do you want EEE in your school? Should there be more OTs? What support do your classrooms, students, and schools need to be successful? Join us for the Board of Ed budget hearing on January 24 to either speak or attend in solidarity with our priorities.</a:t>
            </a:r>
          </a:p>
          <a:p>
            <a:endParaRPr lang="en-US" dirty="0"/>
          </a:p>
          <a:p>
            <a:r>
              <a:rPr lang="en-US" dirty="0"/>
              <a:t>If you can’t make it, there are opportunities throughout January and February to share your thoughts with the County Council and County Executive Steuart Pittman as well. The County Executive has specifically asked us to help get educators to these hearings because we need full support to fund the education budget. Check out the TAAAC website for information on the dates for each district’s meeting.</a:t>
            </a:r>
          </a:p>
        </p:txBody>
      </p:sp>
      <p:sp>
        <p:nvSpPr>
          <p:cNvPr id="4" name="Slide Number Placeholder 3"/>
          <p:cNvSpPr>
            <a:spLocks noGrp="1"/>
          </p:cNvSpPr>
          <p:nvPr>
            <p:ph type="sldNum" sz="quarter" idx="5"/>
          </p:nvPr>
        </p:nvSpPr>
        <p:spPr/>
        <p:txBody>
          <a:bodyPr/>
          <a:lstStyle/>
          <a:p>
            <a:fld id="{546E3E07-43E4-4433-897F-8C93E651E530}" type="slidenum">
              <a:rPr lang="en-US" smtClean="0"/>
              <a:t>3</a:t>
            </a:fld>
            <a:endParaRPr lang="en-US"/>
          </a:p>
        </p:txBody>
      </p:sp>
    </p:spTree>
    <p:extLst>
      <p:ext uri="{BB962C8B-B14F-4D97-AF65-F5344CB8AC3E}">
        <p14:creationId xmlns:p14="http://schemas.microsoft.com/office/powerpoint/2010/main" val="339772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month, we elected a TAAAC member to fill a vacant Board of Director seat. Welcome to Chris Lerch who will join the Board of Directors through the term ending July 31, 2024. Additionally, we have a newly vacant seat for our Secretary-Treasurer. Nominations will be accepted until February 8 and the position will finish the term ending July 31, 2023.</a:t>
            </a:r>
          </a:p>
          <a:p>
            <a:endParaRPr lang="en-US" dirty="0"/>
          </a:p>
          <a:p>
            <a:r>
              <a:rPr lang="en-US" dirty="0"/>
              <a:t>Our regular union elections for Secretary-Treasurer, five Board of Director seats, and MSEA/NEA delegates will start at 9:00 a.m. on January 30, 2023 and close at 5:00 p.m. on February 17, 2023.. These positions will be voted on by all TAAAC members electronically. You will receive information about voting via your personal email.</a:t>
            </a:r>
          </a:p>
        </p:txBody>
      </p:sp>
      <p:sp>
        <p:nvSpPr>
          <p:cNvPr id="4" name="Slide Number Placeholder 3"/>
          <p:cNvSpPr>
            <a:spLocks noGrp="1"/>
          </p:cNvSpPr>
          <p:nvPr>
            <p:ph type="sldNum" sz="quarter" idx="5"/>
          </p:nvPr>
        </p:nvSpPr>
        <p:spPr/>
        <p:txBody>
          <a:bodyPr/>
          <a:lstStyle/>
          <a:p>
            <a:fld id="{546E3E07-43E4-4433-897F-8C93E651E530}" type="slidenum">
              <a:rPr lang="en-US" smtClean="0"/>
              <a:t>4</a:t>
            </a:fld>
            <a:endParaRPr lang="en-US"/>
          </a:p>
        </p:txBody>
      </p:sp>
    </p:spTree>
    <p:extLst>
      <p:ext uri="{BB962C8B-B14F-4D97-AF65-F5344CB8AC3E}">
        <p14:creationId xmlns:p14="http://schemas.microsoft.com/office/powerpoint/2010/main" val="408274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priority for educators across the state is </a:t>
            </a:r>
            <a:r>
              <a:rPr lang="en-US" dirty="0" err="1"/>
              <a:t>lifing</a:t>
            </a:r>
            <a:r>
              <a:rPr lang="en-US" dirty="0"/>
              <a:t> up our Education Support Professional colleagues. Our parent union MSEA has developed an ESP Bill of Rights, and member leaders are asking staff In every building to sign in solidarity! Use this QR code to download the reach app, then search the campaign code </a:t>
            </a:r>
            <a:r>
              <a:rPr lang="en-US" b="1" dirty="0"/>
              <a:t>GW4Z6J </a:t>
            </a:r>
            <a:r>
              <a:rPr lang="en-US" dirty="0"/>
              <a:t>to add your name.</a:t>
            </a:r>
          </a:p>
        </p:txBody>
      </p:sp>
      <p:sp>
        <p:nvSpPr>
          <p:cNvPr id="4" name="Slide Number Placeholder 3"/>
          <p:cNvSpPr>
            <a:spLocks noGrp="1"/>
          </p:cNvSpPr>
          <p:nvPr>
            <p:ph type="sldNum" sz="quarter" idx="5"/>
          </p:nvPr>
        </p:nvSpPr>
        <p:spPr/>
        <p:txBody>
          <a:bodyPr/>
          <a:lstStyle/>
          <a:p>
            <a:fld id="{546E3E07-43E4-4433-897F-8C93E651E530}" type="slidenum">
              <a:rPr lang="en-US" smtClean="0"/>
              <a:t>5</a:t>
            </a:fld>
            <a:endParaRPr lang="en-US"/>
          </a:p>
        </p:txBody>
      </p:sp>
    </p:spTree>
    <p:extLst>
      <p:ext uri="{BB962C8B-B14F-4D97-AF65-F5344CB8AC3E}">
        <p14:creationId xmlns:p14="http://schemas.microsoft.com/office/powerpoint/2010/main" val="201133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a few events to kick off the year!</a:t>
            </a:r>
          </a:p>
          <a:p>
            <a:pPr marL="228600" indent="-228600">
              <a:buAutoNum type="arabicPeriod"/>
            </a:pPr>
            <a:r>
              <a:rPr lang="en-US" dirty="0"/>
              <a:t>Our Contract Action Team is meeting twice this month to help recruit for the budget hearings, and then plan next steps to help our negotiations team win a strong contract.</a:t>
            </a:r>
          </a:p>
          <a:p>
            <a:pPr marL="228600" indent="-228600">
              <a:buAutoNum type="arabicPeriod"/>
            </a:pPr>
            <a:r>
              <a:rPr lang="en-US" dirty="0"/>
              <a:t>On January 23 we have two events: a training on Trauma-informed education by the president of the teachers union in Prince George’s County, and a happy hour for our early career educators!</a:t>
            </a:r>
          </a:p>
          <a:p>
            <a:pPr marL="228600" indent="-228600">
              <a:buAutoNum type="arabicPeriod"/>
            </a:pPr>
            <a:r>
              <a:rPr lang="en-US" dirty="0"/>
              <a:t>Then next month, our Community Involvement Committee and Racial Social Justice Committee are hosting a joint meeting to plan volunteer activities for the rest of the school year.</a:t>
            </a:r>
          </a:p>
          <a:p>
            <a:pPr marL="228600" indent="-228600">
              <a:buAutoNum type="arabicPeriod"/>
            </a:pPr>
            <a:endParaRPr lang="en-US" dirty="0"/>
          </a:p>
          <a:p>
            <a:pPr marL="0" indent="0">
              <a:buNone/>
            </a:pPr>
            <a:r>
              <a:rPr lang="en-US" dirty="0"/>
              <a:t>If you’re interested in joining any of these meetings, visit the TAAAC website to RSVP!</a:t>
            </a:r>
          </a:p>
        </p:txBody>
      </p:sp>
      <p:sp>
        <p:nvSpPr>
          <p:cNvPr id="4" name="Slide Number Placeholder 3"/>
          <p:cNvSpPr>
            <a:spLocks noGrp="1"/>
          </p:cNvSpPr>
          <p:nvPr>
            <p:ph type="sldNum" sz="quarter" idx="5"/>
          </p:nvPr>
        </p:nvSpPr>
        <p:spPr/>
        <p:txBody>
          <a:bodyPr/>
          <a:lstStyle/>
          <a:p>
            <a:fld id="{5F585576-72CA-4B61-B24B-05DCF2A8B40D}" type="slidenum">
              <a:rPr lang="en-US" smtClean="0"/>
              <a:t>6</a:t>
            </a:fld>
            <a:endParaRPr lang="en-US"/>
          </a:p>
        </p:txBody>
      </p:sp>
    </p:spTree>
    <p:extLst>
      <p:ext uri="{BB962C8B-B14F-4D97-AF65-F5344CB8AC3E}">
        <p14:creationId xmlns:p14="http://schemas.microsoft.com/office/powerpoint/2010/main" val="167090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E3E07-43E4-4433-897F-8C93E651E530}" type="slidenum">
              <a:rPr lang="en-US" smtClean="0"/>
              <a:t>7</a:t>
            </a:fld>
            <a:endParaRPr lang="en-US"/>
          </a:p>
        </p:txBody>
      </p:sp>
    </p:spTree>
    <p:extLst>
      <p:ext uri="{BB962C8B-B14F-4D97-AF65-F5344CB8AC3E}">
        <p14:creationId xmlns:p14="http://schemas.microsoft.com/office/powerpoint/2010/main" val="310206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0CDC-61EA-E8B3-149E-127F06F15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DD088-9DF9-26AC-7E6D-AD469A75E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FA0352-90E7-9465-D540-D1EA7458A924}"/>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5" name="Footer Placeholder 4">
            <a:extLst>
              <a:ext uri="{FF2B5EF4-FFF2-40B4-BE49-F238E27FC236}">
                <a16:creationId xmlns:a16="http://schemas.microsoft.com/office/drawing/2014/main" id="{44A0967A-96B2-9734-D778-0D622018C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A3376-1EEA-5B8F-6D47-5325A41CE31B}"/>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367973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C384-3057-82D7-1716-57D690593D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9A1C6-5188-1790-B552-796FA53B2D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DC8F8-0F69-AEB8-FC80-5A7B4F0E632C}"/>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5" name="Footer Placeholder 4">
            <a:extLst>
              <a:ext uri="{FF2B5EF4-FFF2-40B4-BE49-F238E27FC236}">
                <a16:creationId xmlns:a16="http://schemas.microsoft.com/office/drawing/2014/main" id="{5FA53EC9-2CD7-677F-3B67-10DFABEDD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40DEB-624F-63C3-7DC9-53E23C335F72}"/>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88643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24C7B-DC67-2DD3-F016-35F5A829A7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EBE829-1AB1-3B6A-9C8C-D4A6509938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B8039-1BFA-E464-F41E-B7044908A85E}"/>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5" name="Footer Placeholder 4">
            <a:extLst>
              <a:ext uri="{FF2B5EF4-FFF2-40B4-BE49-F238E27FC236}">
                <a16:creationId xmlns:a16="http://schemas.microsoft.com/office/drawing/2014/main" id="{A3C709DA-5CA5-80D0-1C97-520E80B79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748F1-0A30-325F-1DB4-247C723D49DC}"/>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245324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DC1D-6BED-4A14-8626-536163385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C4686-9CAC-8CCF-8BFA-497E89F00F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1E43D-5933-0885-9D09-1D52F4C12938}"/>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5" name="Footer Placeholder 4">
            <a:extLst>
              <a:ext uri="{FF2B5EF4-FFF2-40B4-BE49-F238E27FC236}">
                <a16:creationId xmlns:a16="http://schemas.microsoft.com/office/drawing/2014/main" id="{5629489F-EFC8-A91E-3C2C-EA85A448E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7A13E-D38B-6DB8-4ECC-C4AE4B243311}"/>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39810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E637-F1F8-1134-1559-BC488A9E79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650A3D-DE47-78AB-9C65-F4134D373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F2BC3-9466-59D8-7D8D-CF4A9289FBE8}"/>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5" name="Footer Placeholder 4">
            <a:extLst>
              <a:ext uri="{FF2B5EF4-FFF2-40B4-BE49-F238E27FC236}">
                <a16:creationId xmlns:a16="http://schemas.microsoft.com/office/drawing/2014/main" id="{E6D00BAD-9E4A-FB96-5D3C-CD70CB414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C6AF0-AE81-0146-A873-5EE12DA0EF2D}"/>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362064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9B75-4874-949C-8B07-8325787A9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AAEB3-D622-A434-402E-BA969CB93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BAD37-1FDE-106F-9299-F77326E3EB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B1157-F421-EAAC-E971-A5C6795A2866}"/>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6" name="Footer Placeholder 5">
            <a:extLst>
              <a:ext uri="{FF2B5EF4-FFF2-40B4-BE49-F238E27FC236}">
                <a16:creationId xmlns:a16="http://schemas.microsoft.com/office/drawing/2014/main" id="{49A2A9E5-66A6-CF2F-2445-F0919A4E0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2CEBAE-7CAC-05FB-24A5-757B7E046FBA}"/>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63301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E177-B48E-AA3D-C4CB-0C1CD231E7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68722F-3E15-4C44-0846-D92DBF034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C1166-59FC-2D5A-7870-DEFD8C8E9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3431D8-F9EB-0825-566F-69D28C9CB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E4917-771C-0D7A-3D2D-294155380B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785156-C70E-FF3D-9A0D-5200BC893A08}"/>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8" name="Footer Placeholder 7">
            <a:extLst>
              <a:ext uri="{FF2B5EF4-FFF2-40B4-BE49-F238E27FC236}">
                <a16:creationId xmlns:a16="http://schemas.microsoft.com/office/drawing/2014/main" id="{17B77A19-AF45-D7B8-AAE8-BB069B88F5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8DF98-1C89-BF77-9B56-93C74057AF39}"/>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52221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E127-4A5B-7821-FF58-4472D1C41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D8CDD-793B-32FF-B385-95D6E8F127CF}"/>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4" name="Footer Placeholder 3">
            <a:extLst>
              <a:ext uri="{FF2B5EF4-FFF2-40B4-BE49-F238E27FC236}">
                <a16:creationId xmlns:a16="http://schemas.microsoft.com/office/drawing/2014/main" id="{A981F67A-1A20-E807-40CA-4D788F56E7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966E5-DCEA-3C2C-1F6B-7C6A77C81DB0}"/>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30121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03C63-F40B-CED4-07B8-DE15CDA923E2}"/>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3" name="Footer Placeholder 2">
            <a:extLst>
              <a:ext uri="{FF2B5EF4-FFF2-40B4-BE49-F238E27FC236}">
                <a16:creationId xmlns:a16="http://schemas.microsoft.com/office/drawing/2014/main" id="{007A3D45-0D1F-9705-5E95-70CA0853B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487938-26D8-959A-7D38-6C8699EC7F2D}"/>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416393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7486-826F-1971-7605-32B21AE05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CB1F24-FA72-F77A-0214-60460C7C7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41483-D103-4079-7C61-7DB6B27DA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EE1C4-DB36-2010-E5AA-171523944401}"/>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6" name="Footer Placeholder 5">
            <a:extLst>
              <a:ext uri="{FF2B5EF4-FFF2-40B4-BE49-F238E27FC236}">
                <a16:creationId xmlns:a16="http://schemas.microsoft.com/office/drawing/2014/main" id="{78BBCB8A-A4FA-937A-8D2A-E133235E65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6993A-1D00-EEE4-CA96-F463F247E154}"/>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147343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EBE2-9FDE-865F-01E6-D5A1D4DEB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557D79-9B7A-48F9-AF02-56F356C89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697B1-6FEC-3626-0C7C-FEDBA6BEE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0A907-D30E-BBBE-6106-34AC1B4BB18C}"/>
              </a:ext>
            </a:extLst>
          </p:cNvPr>
          <p:cNvSpPr>
            <a:spLocks noGrp="1"/>
          </p:cNvSpPr>
          <p:nvPr>
            <p:ph type="dt" sz="half" idx="10"/>
          </p:nvPr>
        </p:nvSpPr>
        <p:spPr/>
        <p:txBody>
          <a:bodyPr/>
          <a:lstStyle/>
          <a:p>
            <a:fld id="{62FC4A2A-A7DB-4ADC-87E5-1F73683AE4B1}" type="datetimeFigureOut">
              <a:rPr lang="en-US" smtClean="0"/>
              <a:t>1/17/2023</a:t>
            </a:fld>
            <a:endParaRPr lang="en-US"/>
          </a:p>
        </p:txBody>
      </p:sp>
      <p:sp>
        <p:nvSpPr>
          <p:cNvPr id="6" name="Footer Placeholder 5">
            <a:extLst>
              <a:ext uri="{FF2B5EF4-FFF2-40B4-BE49-F238E27FC236}">
                <a16:creationId xmlns:a16="http://schemas.microsoft.com/office/drawing/2014/main" id="{7823182C-788D-5B78-9633-2656CA501C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F7D59-53C7-3F4F-2BBE-9DDC19B0551D}"/>
              </a:ext>
            </a:extLst>
          </p:cNvPr>
          <p:cNvSpPr>
            <a:spLocks noGrp="1"/>
          </p:cNvSpPr>
          <p:nvPr>
            <p:ph type="sldNum" sz="quarter" idx="12"/>
          </p:nvPr>
        </p:nvSpPr>
        <p:spPr/>
        <p:txBody>
          <a:bodyPr/>
          <a:lstStyle/>
          <a:p>
            <a:fld id="{CA27BF31-BAFA-4C9C-8FD4-7C49F48D1853}" type="slidenum">
              <a:rPr lang="en-US" smtClean="0"/>
              <a:t>‹#›</a:t>
            </a:fld>
            <a:endParaRPr lang="en-US"/>
          </a:p>
        </p:txBody>
      </p:sp>
    </p:spTree>
    <p:extLst>
      <p:ext uri="{BB962C8B-B14F-4D97-AF65-F5344CB8AC3E}">
        <p14:creationId xmlns:p14="http://schemas.microsoft.com/office/powerpoint/2010/main" val="337341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D4F55F-880F-47C4-3596-71882B2A0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2F86C9-2BA2-0C79-548B-C28D209D6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EB7F8-8816-596E-FC80-C7BEC82BC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C4A2A-A7DB-4ADC-87E5-1F73683AE4B1}" type="datetimeFigureOut">
              <a:rPr lang="en-US" smtClean="0"/>
              <a:t>1/17/2023</a:t>
            </a:fld>
            <a:endParaRPr lang="en-US"/>
          </a:p>
        </p:txBody>
      </p:sp>
      <p:sp>
        <p:nvSpPr>
          <p:cNvPr id="5" name="Footer Placeholder 4">
            <a:extLst>
              <a:ext uri="{FF2B5EF4-FFF2-40B4-BE49-F238E27FC236}">
                <a16:creationId xmlns:a16="http://schemas.microsoft.com/office/drawing/2014/main" id="{F05397E0-DB9F-DC1F-BC41-00B08E0F0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9707A0-61D3-BF47-F9D1-FA9731332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7BF31-BAFA-4C9C-8FD4-7C49F48D1853}" type="slidenum">
              <a:rPr lang="en-US" smtClean="0"/>
              <a:t>‹#›</a:t>
            </a:fld>
            <a:endParaRPr lang="en-US"/>
          </a:p>
        </p:txBody>
      </p:sp>
    </p:spTree>
    <p:extLst>
      <p:ext uri="{BB962C8B-B14F-4D97-AF65-F5344CB8AC3E}">
        <p14:creationId xmlns:p14="http://schemas.microsoft.com/office/powerpoint/2010/main" val="17457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y be an image of 7 people and people standing">
            <a:extLst>
              <a:ext uri="{FF2B5EF4-FFF2-40B4-BE49-F238E27FC236}">
                <a16:creationId xmlns:a16="http://schemas.microsoft.com/office/drawing/2014/main" id="{18C12615-9BF6-DAC1-9E88-ECBA462F17FE}"/>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b="44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C25F1D-D0DD-274A-CD52-D8EA6060C2D4}"/>
              </a:ext>
            </a:extLst>
          </p:cNvPr>
          <p:cNvSpPr>
            <a:spLocks noGrp="1"/>
          </p:cNvSpPr>
          <p:nvPr>
            <p:ph type="ctrTitle"/>
          </p:nvPr>
        </p:nvSpPr>
        <p:spPr>
          <a:xfrm>
            <a:off x="1524000" y="1122362"/>
            <a:ext cx="9144000" cy="2900518"/>
          </a:xfrm>
        </p:spPr>
        <p:txBody>
          <a:bodyPr>
            <a:normAutofit/>
          </a:bodyPr>
          <a:lstStyle/>
          <a:p>
            <a:r>
              <a:rPr lang="en-US" sz="8000" dirty="0">
                <a:solidFill>
                  <a:srgbClr val="FFFFFF"/>
                </a:solidFill>
                <a:latin typeface="Raleway Black" pitchFamily="2" charset="0"/>
              </a:rPr>
              <a:t>TAAAC 10-minute Meeting</a:t>
            </a:r>
          </a:p>
        </p:txBody>
      </p:sp>
      <p:sp>
        <p:nvSpPr>
          <p:cNvPr id="3" name="Subtitle 2">
            <a:extLst>
              <a:ext uri="{FF2B5EF4-FFF2-40B4-BE49-F238E27FC236}">
                <a16:creationId xmlns:a16="http://schemas.microsoft.com/office/drawing/2014/main" id="{3A66AB66-F60C-9BBE-EE2D-77CB8CB6C86C}"/>
              </a:ext>
            </a:extLst>
          </p:cNvPr>
          <p:cNvSpPr>
            <a:spLocks noGrp="1"/>
          </p:cNvSpPr>
          <p:nvPr>
            <p:ph type="subTitle" idx="1"/>
          </p:nvPr>
        </p:nvSpPr>
        <p:spPr>
          <a:xfrm>
            <a:off x="1524000" y="4159404"/>
            <a:ext cx="9144000" cy="1098395"/>
          </a:xfrm>
        </p:spPr>
        <p:txBody>
          <a:bodyPr>
            <a:normAutofit/>
          </a:bodyPr>
          <a:lstStyle/>
          <a:p>
            <a:r>
              <a:rPr lang="en-US" sz="3600" dirty="0">
                <a:solidFill>
                  <a:srgbClr val="FFFFFF"/>
                </a:solidFill>
                <a:latin typeface="Raleway" pitchFamily="2" charset="0"/>
              </a:rPr>
              <a:t>January 2023</a:t>
            </a:r>
          </a:p>
        </p:txBody>
      </p:sp>
    </p:spTree>
    <p:extLst>
      <p:ext uri="{BB962C8B-B14F-4D97-AF65-F5344CB8AC3E}">
        <p14:creationId xmlns:p14="http://schemas.microsoft.com/office/powerpoint/2010/main" val="36783101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people in a library&#10;&#10;Description automatically generated with medium confidence">
            <a:extLst>
              <a:ext uri="{FF2B5EF4-FFF2-40B4-BE49-F238E27FC236}">
                <a16:creationId xmlns:a16="http://schemas.microsoft.com/office/drawing/2014/main" id="{751A77A4-9FB0-F832-2F23-843497836A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093" r="1" b="1"/>
          <a:stretch/>
        </p:blipFill>
        <p:spPr>
          <a:xfrm>
            <a:off x="603671" y="-1"/>
            <a:ext cx="11588329" cy="6857999"/>
          </a:xfrm>
          <a:prstGeom prst="rect">
            <a:avLst/>
          </a:prstGeom>
        </p:spPr>
      </p:pic>
      <p:sp>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AF1BD-7763-EE6E-6D00-B23811DDBE83}"/>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sz="6600" dirty="0">
                <a:solidFill>
                  <a:schemeClr val="bg1"/>
                </a:solidFill>
                <a:latin typeface="Raleway Black" pitchFamily="2" charset="0"/>
              </a:rPr>
              <a:t>AGENDA</a:t>
            </a:r>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0"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9C8A95E-6E80-16A9-AD3F-012CDC4407E0}"/>
              </a:ext>
            </a:extLst>
          </p:cNvPr>
          <p:cNvSpPr>
            <a:spLocks noGrp="1"/>
          </p:cNvSpPr>
          <p:nvPr>
            <p:ph type="body" sz="half" idx="2"/>
          </p:nvPr>
        </p:nvSpPr>
        <p:spPr>
          <a:xfrm>
            <a:off x="1166649" y="3379979"/>
            <a:ext cx="3874685" cy="3186359"/>
          </a:xfrm>
        </p:spPr>
        <p:txBody>
          <a:bodyPr vert="horz" lIns="91440" tIns="45720" rIns="91440" bIns="45720" rtlCol="0" anchor="ctr">
            <a:normAutofit/>
          </a:bodyPr>
          <a:lstStyle/>
          <a:p>
            <a:pPr marL="285750" indent="-228600">
              <a:buFont typeface="Arial" panose="020B0604020202020204" pitchFamily="34" charset="0"/>
              <a:buChar char="•"/>
            </a:pPr>
            <a:r>
              <a:rPr lang="en-US" sz="3200" dirty="0">
                <a:solidFill>
                  <a:schemeClr val="bg1"/>
                </a:solidFill>
                <a:latin typeface="Raleway" pitchFamily="2" charset="0"/>
              </a:rPr>
              <a:t>Budget Hearing</a:t>
            </a:r>
          </a:p>
          <a:p>
            <a:pPr marL="285750" indent="-228600">
              <a:buFont typeface="Arial" panose="020B0604020202020204" pitchFamily="34" charset="0"/>
              <a:buChar char="•"/>
            </a:pPr>
            <a:r>
              <a:rPr lang="en-US" sz="3200" dirty="0">
                <a:solidFill>
                  <a:schemeClr val="bg1"/>
                </a:solidFill>
                <a:latin typeface="Raleway" pitchFamily="2" charset="0"/>
              </a:rPr>
              <a:t>TAAAC Election</a:t>
            </a:r>
          </a:p>
          <a:p>
            <a:pPr marL="285750" indent="-228600">
              <a:buFont typeface="Arial" panose="020B0604020202020204" pitchFamily="34" charset="0"/>
              <a:buChar char="•"/>
            </a:pPr>
            <a:r>
              <a:rPr lang="en-US" sz="3200" dirty="0">
                <a:solidFill>
                  <a:schemeClr val="bg1"/>
                </a:solidFill>
                <a:latin typeface="Raleway" pitchFamily="2" charset="0"/>
              </a:rPr>
              <a:t>ESP Bill of Rights</a:t>
            </a:r>
          </a:p>
          <a:p>
            <a:pPr marL="285750" indent="-228600">
              <a:buFont typeface="Arial" panose="020B0604020202020204" pitchFamily="34" charset="0"/>
              <a:buChar char="•"/>
            </a:pPr>
            <a:r>
              <a:rPr lang="en-US" sz="3200" dirty="0">
                <a:solidFill>
                  <a:schemeClr val="bg1"/>
                </a:solidFill>
                <a:latin typeface="Raleway" pitchFamily="2" charset="0"/>
              </a:rPr>
              <a:t>Upcoming Events</a:t>
            </a:r>
          </a:p>
        </p:txBody>
      </p:sp>
    </p:spTree>
    <p:extLst>
      <p:ext uri="{BB962C8B-B14F-4D97-AF65-F5344CB8AC3E}">
        <p14:creationId xmlns:p14="http://schemas.microsoft.com/office/powerpoint/2010/main" val="320147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a room&#10;&#10;Description automatically generated with medium confidence">
            <a:extLst>
              <a:ext uri="{FF2B5EF4-FFF2-40B4-BE49-F238E27FC236}">
                <a16:creationId xmlns:a16="http://schemas.microsoft.com/office/drawing/2014/main" id="{CFADB48F-6B79-379F-6BB1-27A873F61C9A}"/>
              </a:ext>
            </a:extLst>
          </p:cNvPr>
          <p:cNvPicPr>
            <a:picLocks noChangeAspect="1"/>
          </p:cNvPicPr>
          <p:nvPr/>
        </p:nvPicPr>
        <p:blipFill rotWithShape="1">
          <a:blip r:embed="rId3">
            <a:extLst>
              <a:ext uri="{28A0092B-C50C-407E-A947-70E740481C1C}">
                <a14:useLocalDpi xmlns:a14="http://schemas.microsoft.com/office/drawing/2010/main" val="0"/>
              </a:ext>
            </a:extLst>
          </a:blip>
          <a:srcRect l="2597" t="19481" r="16017" b="19481"/>
          <a:stretch/>
        </p:blipFill>
        <p:spPr>
          <a:xfrm>
            <a:off x="17678" y="694"/>
            <a:ext cx="12192000" cy="6858000"/>
          </a:xfrm>
          <a:prstGeom prst="rect">
            <a:avLst/>
          </a:prstGeom>
          <a:effectLst>
            <a:innerShdw blurRad="63500" dist="508000" dir="2700000">
              <a:prstClr val="black">
                <a:alpha val="50000"/>
              </a:prstClr>
            </a:innerShdw>
          </a:effectLst>
          <a:scene3d>
            <a:camera prst="orthographicFront"/>
            <a:lightRig rig="threePt" dir="t"/>
          </a:scene3d>
          <a:sp3d>
            <a:bevelB w="0"/>
          </a:sp3d>
        </p:spPr>
      </p:pic>
      <p:sp>
        <p:nvSpPr>
          <p:cNvPr id="2" name="Title 1">
            <a:extLst>
              <a:ext uri="{FF2B5EF4-FFF2-40B4-BE49-F238E27FC236}">
                <a16:creationId xmlns:a16="http://schemas.microsoft.com/office/drawing/2014/main" id="{AC2D27AC-980D-202F-BB5B-87835433E21A}"/>
              </a:ext>
            </a:extLst>
          </p:cNvPr>
          <p:cNvSpPr>
            <a:spLocks noGrp="1"/>
          </p:cNvSpPr>
          <p:nvPr>
            <p:ph type="title"/>
          </p:nvPr>
        </p:nvSpPr>
        <p:spPr>
          <a:xfrm>
            <a:off x="404552" y="3091928"/>
            <a:ext cx="11418253" cy="2387600"/>
          </a:xfrm>
          <a:effectLst>
            <a:outerShdw blurRad="50800" dist="38100" dir="5400000" algn="t" rotWithShape="0">
              <a:prstClr val="black">
                <a:alpha val="40000"/>
              </a:prstClr>
            </a:outerShdw>
          </a:effectLst>
        </p:spPr>
        <p:txBody>
          <a:bodyPr vert="horz" lIns="91440" tIns="45720" rIns="91440" bIns="45720" rtlCol="0" anchor="b">
            <a:noAutofit/>
          </a:bodyPr>
          <a:lstStyle/>
          <a:p>
            <a:r>
              <a:rPr lang="en-US" sz="9600" dirty="0">
                <a:solidFill>
                  <a:schemeClr val="bg1"/>
                </a:solidFill>
                <a:latin typeface="Raleway Black" pitchFamily="2" charset="0"/>
              </a:rPr>
              <a:t>BUDGET HEARING</a:t>
            </a:r>
          </a:p>
        </p:txBody>
      </p:sp>
      <p:sp>
        <p:nvSpPr>
          <p:cNvPr id="5" name="Rectangle 4">
            <a:extLst>
              <a:ext uri="{FF2B5EF4-FFF2-40B4-BE49-F238E27FC236}">
                <a16:creationId xmlns:a16="http://schemas.microsoft.com/office/drawing/2014/main" id="{B328A450-A8AA-7C2C-7F82-1F1250E38B04}"/>
              </a:ext>
            </a:extLst>
          </p:cNvPr>
          <p:cNvSpPr/>
          <p:nvPr/>
        </p:nvSpPr>
        <p:spPr>
          <a:xfrm>
            <a:off x="-155643" y="5479528"/>
            <a:ext cx="11978448" cy="103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3F339A7-4190-50C2-0792-B4DE75D6CBAC}"/>
              </a:ext>
            </a:extLst>
          </p:cNvPr>
          <p:cNvSpPr>
            <a:spLocks noGrp="1"/>
          </p:cNvSpPr>
          <p:nvPr>
            <p:ph idx="1"/>
          </p:nvPr>
        </p:nvSpPr>
        <p:spPr>
          <a:xfrm>
            <a:off x="404553" y="5479529"/>
            <a:ext cx="11418252" cy="1038004"/>
          </a:xfrm>
        </p:spPr>
        <p:txBody>
          <a:bodyPr vert="horz" lIns="91440" tIns="45720" rIns="91440" bIns="45720" rtlCol="0" anchor="ctr">
            <a:normAutofit fontScale="92500"/>
          </a:bodyPr>
          <a:lstStyle/>
          <a:p>
            <a:pPr marL="0" indent="0">
              <a:buNone/>
            </a:pPr>
            <a:r>
              <a:rPr lang="en-US" sz="4400" b="1" dirty="0">
                <a:solidFill>
                  <a:schemeClr val="bg1"/>
                </a:solidFill>
                <a:latin typeface="Raleway" pitchFamily="2" charset="0"/>
              </a:rPr>
              <a:t>SAVE THE DATE: January 24 at Old Mill High</a:t>
            </a:r>
          </a:p>
        </p:txBody>
      </p:sp>
    </p:spTree>
    <p:extLst>
      <p:ext uri="{BB962C8B-B14F-4D97-AF65-F5344CB8AC3E}">
        <p14:creationId xmlns:p14="http://schemas.microsoft.com/office/powerpoint/2010/main" val="313848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indoor, person, floor&#10;&#10;Description automatically generated">
            <a:extLst>
              <a:ext uri="{FF2B5EF4-FFF2-40B4-BE49-F238E27FC236}">
                <a16:creationId xmlns:a16="http://schemas.microsoft.com/office/drawing/2014/main" id="{C87D4AD5-5EF0-204B-BD46-269BB064DD83}"/>
              </a:ext>
            </a:extLst>
          </p:cNvPr>
          <p:cNvPicPr>
            <a:picLocks noChangeAspect="1"/>
          </p:cNvPicPr>
          <p:nvPr/>
        </p:nvPicPr>
        <p:blipFill rotWithShape="1">
          <a:blip r:embed="rId3">
            <a:extLst>
              <a:ext uri="{28A0092B-C50C-407E-A947-70E740481C1C}">
                <a14:useLocalDpi xmlns:a14="http://schemas.microsoft.com/office/drawing/2010/main" val="0"/>
              </a:ext>
            </a:extLst>
          </a:blip>
          <a:srcRect b="5436"/>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64A988-E7B3-C8DB-77C0-9F5834331203}"/>
              </a:ext>
            </a:extLst>
          </p:cNvPr>
          <p:cNvSpPr>
            <a:spLocks noGrp="1"/>
          </p:cNvSpPr>
          <p:nvPr>
            <p:ph type="title"/>
          </p:nvPr>
        </p:nvSpPr>
        <p:spPr>
          <a:xfrm>
            <a:off x="7531610" y="365125"/>
            <a:ext cx="4660390" cy="2300254"/>
          </a:xfrm>
        </p:spPr>
        <p:txBody>
          <a:bodyPr>
            <a:normAutofit/>
          </a:bodyPr>
          <a:lstStyle/>
          <a:p>
            <a:r>
              <a:rPr lang="en-US" sz="6000" dirty="0">
                <a:latin typeface="Raleway Black" pitchFamily="2" charset="0"/>
              </a:rPr>
              <a:t>TAAAC ELECTIONS</a:t>
            </a:r>
          </a:p>
        </p:txBody>
      </p:sp>
      <p:sp>
        <p:nvSpPr>
          <p:cNvPr id="3" name="Content Placeholder 2">
            <a:extLst>
              <a:ext uri="{FF2B5EF4-FFF2-40B4-BE49-F238E27FC236}">
                <a16:creationId xmlns:a16="http://schemas.microsoft.com/office/drawing/2014/main" id="{06248155-0DE1-7C67-E105-621B50A26BBB}"/>
              </a:ext>
            </a:extLst>
          </p:cNvPr>
          <p:cNvSpPr>
            <a:spLocks noGrp="1"/>
          </p:cNvSpPr>
          <p:nvPr>
            <p:ph idx="1"/>
          </p:nvPr>
        </p:nvSpPr>
        <p:spPr>
          <a:xfrm>
            <a:off x="7531610" y="2434201"/>
            <a:ext cx="3822189" cy="3742762"/>
          </a:xfrm>
        </p:spPr>
        <p:txBody>
          <a:bodyPr>
            <a:normAutofit fontScale="92500"/>
          </a:bodyPr>
          <a:lstStyle/>
          <a:p>
            <a:r>
              <a:rPr lang="en-US" sz="3200" b="1" dirty="0">
                <a:latin typeface="Raleway" pitchFamily="2" charset="0"/>
              </a:rPr>
              <a:t>Welcome new Board of Director member </a:t>
            </a:r>
          </a:p>
          <a:p>
            <a:r>
              <a:rPr lang="en-US" sz="3200" b="1" dirty="0">
                <a:latin typeface="Raleway" pitchFamily="2" charset="0"/>
              </a:rPr>
              <a:t>Nominations open for Secretary-Treasurer</a:t>
            </a:r>
          </a:p>
          <a:p>
            <a:r>
              <a:rPr lang="en-US" sz="3200" b="1" dirty="0">
                <a:latin typeface="Raleway" pitchFamily="2" charset="0"/>
              </a:rPr>
              <a:t>Elections start January 30, 2023</a:t>
            </a:r>
          </a:p>
        </p:txBody>
      </p:sp>
    </p:spTree>
    <p:extLst>
      <p:ext uri="{BB962C8B-B14F-4D97-AF65-F5344CB8AC3E}">
        <p14:creationId xmlns:p14="http://schemas.microsoft.com/office/powerpoint/2010/main" val="177966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zing for an ESP Bill of Rights - Maryland State Education Association">
            <a:extLst>
              <a:ext uri="{FF2B5EF4-FFF2-40B4-BE49-F238E27FC236}">
                <a16:creationId xmlns:a16="http://schemas.microsoft.com/office/drawing/2014/main" id="{F7AF4640-C7BF-C2E9-A0BF-0C9A768B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8715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yland State Education Association | Facebook">
            <a:extLst>
              <a:ext uri="{FF2B5EF4-FFF2-40B4-BE49-F238E27FC236}">
                <a16:creationId xmlns:a16="http://schemas.microsoft.com/office/drawing/2014/main" id="{C466215F-7688-0949-840F-E274405C5C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27" t="7093" r="9563" b="7718"/>
          <a:stretch/>
        </p:blipFill>
        <p:spPr bwMode="auto">
          <a:xfrm>
            <a:off x="8780742" y="238394"/>
            <a:ext cx="3093579" cy="3093579"/>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 name="Picture 3" descr="Qr code&#10;&#10;Description automatically generated">
            <a:extLst>
              <a:ext uri="{FF2B5EF4-FFF2-40B4-BE49-F238E27FC236}">
                <a16:creationId xmlns:a16="http://schemas.microsoft.com/office/drawing/2014/main" id="{69DC39B1-D824-EC82-9A12-7592D85D5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 y="693447"/>
            <a:ext cx="2159358" cy="2159358"/>
          </a:xfrm>
          <a:prstGeom prst="rect">
            <a:avLst/>
          </a:prstGeom>
        </p:spPr>
      </p:pic>
    </p:spTree>
    <p:extLst>
      <p:ext uri="{BB962C8B-B14F-4D97-AF65-F5344CB8AC3E}">
        <p14:creationId xmlns:p14="http://schemas.microsoft.com/office/powerpoint/2010/main" val="196401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250B-9A44-2958-FC2F-EB06D7BB7C3C}"/>
              </a:ext>
            </a:extLst>
          </p:cNvPr>
          <p:cNvSpPr>
            <a:spLocks noGrp="1"/>
          </p:cNvSpPr>
          <p:nvPr>
            <p:ph type="title"/>
          </p:nvPr>
        </p:nvSpPr>
        <p:spPr>
          <a:xfrm>
            <a:off x="228600" y="0"/>
            <a:ext cx="4104409" cy="6858000"/>
          </a:xfrm>
        </p:spPr>
        <p:txBody>
          <a:bodyPr>
            <a:normAutofit/>
          </a:bodyPr>
          <a:lstStyle/>
          <a:p>
            <a:r>
              <a:rPr lang="en-US" sz="8000" dirty="0">
                <a:solidFill>
                  <a:schemeClr val="accent5"/>
                </a:solidFill>
                <a:latin typeface="Raleway Black" pitchFamily="2" charset="0"/>
              </a:rPr>
              <a:t>TAAAC Events</a:t>
            </a:r>
          </a:p>
        </p:txBody>
      </p:sp>
      <p:graphicFrame>
        <p:nvGraphicFramePr>
          <p:cNvPr id="5" name="Content Placeholder 2">
            <a:extLst>
              <a:ext uri="{FF2B5EF4-FFF2-40B4-BE49-F238E27FC236}">
                <a16:creationId xmlns:a16="http://schemas.microsoft.com/office/drawing/2014/main" id="{478DA0BA-0E38-92DB-C920-594CB0274E82}"/>
              </a:ext>
            </a:extLst>
          </p:cNvPr>
          <p:cNvGraphicFramePr>
            <a:graphicFrameLocks noGrp="1"/>
          </p:cNvGraphicFramePr>
          <p:nvPr>
            <p:ph idx="1"/>
            <p:extLst>
              <p:ext uri="{D42A27DB-BD31-4B8C-83A1-F6EECF244321}">
                <p14:modId xmlns:p14="http://schemas.microsoft.com/office/powerpoint/2010/main" val="3296054823"/>
              </p:ext>
            </p:extLst>
          </p:nvPr>
        </p:nvGraphicFramePr>
        <p:xfrm>
          <a:off x="4089400" y="-152400"/>
          <a:ext cx="81026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36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in a room&#10;&#10;Description automatically generated with medium confidence">
            <a:extLst>
              <a:ext uri="{FF2B5EF4-FFF2-40B4-BE49-F238E27FC236}">
                <a16:creationId xmlns:a16="http://schemas.microsoft.com/office/drawing/2014/main" id="{8B8C7D62-48A0-A220-4399-BE48B324575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19" t="20621" r="29696" b="29591"/>
          <a:stretch/>
        </p:blipFill>
        <p:spPr>
          <a:xfrm>
            <a:off x="-1" y="0"/>
            <a:ext cx="12192001" cy="6858000"/>
          </a:xfrm>
          <a:effectLst>
            <a:outerShdw blurRad="1270000" dist="50800" dir="5400000" algn="ctr" rotWithShape="0">
              <a:srgbClr val="000000">
                <a:alpha val="43137"/>
              </a:srgbClr>
            </a:outerShdw>
          </a:effectLst>
        </p:spPr>
      </p:pic>
      <p:sp>
        <p:nvSpPr>
          <p:cNvPr id="8" name="Rectangle 7">
            <a:extLst>
              <a:ext uri="{FF2B5EF4-FFF2-40B4-BE49-F238E27FC236}">
                <a16:creationId xmlns:a16="http://schemas.microsoft.com/office/drawing/2014/main" id="{9869C79E-8E85-406E-9D91-E8ABC657D423}"/>
              </a:ext>
            </a:extLst>
          </p:cNvPr>
          <p:cNvSpPr/>
          <p:nvPr/>
        </p:nvSpPr>
        <p:spPr>
          <a:xfrm>
            <a:off x="-1" y="0"/>
            <a:ext cx="12192001" cy="6858000"/>
          </a:xfrm>
          <a:prstGeom prst="rect">
            <a:avLst/>
          </a:prstGeom>
          <a:solidFill>
            <a:schemeClr val="tx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A9225-9170-AFC9-C0DB-EDED0F7386BA}"/>
              </a:ext>
            </a:extLst>
          </p:cNvPr>
          <p:cNvSpPr>
            <a:spLocks noGrp="1"/>
          </p:cNvSpPr>
          <p:nvPr>
            <p:ph type="title"/>
          </p:nvPr>
        </p:nvSpPr>
        <p:spPr>
          <a:xfrm>
            <a:off x="523875" y="0"/>
            <a:ext cx="11210925" cy="6858000"/>
          </a:xfrm>
          <a:effectLst>
            <a:outerShdw blurRad="50800" dist="38100" dir="16200000" rotWithShape="0">
              <a:prstClr val="black">
                <a:alpha val="40000"/>
              </a:prstClr>
            </a:outerShdw>
          </a:effectLst>
        </p:spPr>
        <p:txBody>
          <a:bodyPr vert="horz" lIns="91440" tIns="45720" rIns="91440" bIns="45720" rtlCol="0" anchor="ctr">
            <a:normAutofit/>
          </a:bodyPr>
          <a:lstStyle/>
          <a:p>
            <a:pPr algn="ctr"/>
            <a:r>
              <a:rPr lang="en-US" sz="11500" dirty="0">
                <a:solidFill>
                  <a:schemeClr val="bg1"/>
                </a:solidFill>
                <a:latin typeface="Raleway Black" pitchFamily="2" charset="0"/>
              </a:rPr>
              <a:t>QUESTIONS?</a:t>
            </a:r>
          </a:p>
        </p:txBody>
      </p:sp>
    </p:spTree>
    <p:extLst>
      <p:ext uri="{BB962C8B-B14F-4D97-AF65-F5344CB8AC3E}">
        <p14:creationId xmlns:p14="http://schemas.microsoft.com/office/powerpoint/2010/main" val="838822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653</Words>
  <Application>Microsoft Office PowerPoint</Application>
  <PresentationFormat>Widescreen</PresentationFormat>
  <Paragraphs>47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Raleway</vt:lpstr>
      <vt:lpstr>Raleway Black</vt:lpstr>
      <vt:lpstr>Office Theme</vt:lpstr>
      <vt:lpstr>TAAAC 10-minute Meeting</vt:lpstr>
      <vt:lpstr>AGENDA</vt:lpstr>
      <vt:lpstr>BUDGET HEARING</vt:lpstr>
      <vt:lpstr>TAAAC ELECTIONS</vt:lpstr>
      <vt:lpstr>PowerPoint Presentation</vt:lpstr>
      <vt:lpstr>TAAAC Events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TAAAC 10-minute Meeting</dc:title>
  <dc:creator>Menas, Amanda [MD]</dc:creator>
  <cp:lastModifiedBy>Menas, Amanda [MD]</cp:lastModifiedBy>
  <cp:revision>2</cp:revision>
  <dcterms:created xsi:type="dcterms:W3CDTF">2023-01-05T16:17:53Z</dcterms:created>
  <dcterms:modified xsi:type="dcterms:W3CDTF">2023-01-17T16:57:48Z</dcterms:modified>
</cp:coreProperties>
</file>