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58" r:id="rId5"/>
    <p:sldId id="265"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74" autoAdjust="0"/>
  </p:normalViewPr>
  <p:slideViewPr>
    <p:cSldViewPr snapToGrid="0">
      <p:cViewPr varScale="1">
        <p:scale>
          <a:sx n="53" d="100"/>
          <a:sy n="53" d="100"/>
        </p:scale>
        <p:origin x="1176" y="44"/>
      </p:cViewPr>
      <p:guideLst/>
    </p:cSldViewPr>
  </p:slideViewPr>
  <p:notesTextViewPr>
    <p:cViewPr>
      <p:scale>
        <a:sx n="1" d="1"/>
        <a:sy n="1" d="1"/>
      </p:scale>
      <p:origin x="0" y="-3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CE44148-38DB-4D42-B166-CF23E55D29D1}"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96D43C6-4815-4617-9F76-D00C542B82D7}">
      <dgm:prSet/>
      <dgm:spPr/>
      <dgm:t>
        <a:bodyPr/>
        <a:lstStyle/>
        <a:p>
          <a:r>
            <a:rPr lang="en-US" dirty="0">
              <a:latin typeface="Raleway" pitchFamily="2" charset="0"/>
            </a:rPr>
            <a:t>FY 23 Bargaining Survey</a:t>
          </a:r>
        </a:p>
      </dgm:t>
    </dgm:pt>
    <dgm:pt modelId="{E0C6069C-8557-42C7-9ECA-A8920B373A09}" type="parTrans" cxnId="{B3834EAA-6CAD-4A00-BACA-C99A9F4EE91B}">
      <dgm:prSet/>
      <dgm:spPr/>
      <dgm:t>
        <a:bodyPr/>
        <a:lstStyle/>
        <a:p>
          <a:endParaRPr lang="en-US"/>
        </a:p>
      </dgm:t>
    </dgm:pt>
    <dgm:pt modelId="{B7EFAAC2-0D5E-45C8-8580-5EF86AAFF903}" type="sibTrans" cxnId="{B3834EAA-6CAD-4A00-BACA-C99A9F4EE91B}">
      <dgm:prSet/>
      <dgm:spPr/>
      <dgm:t>
        <a:bodyPr/>
        <a:lstStyle/>
        <a:p>
          <a:endParaRPr lang="en-US"/>
        </a:p>
      </dgm:t>
    </dgm:pt>
    <dgm:pt modelId="{6A16AB07-6ACF-4B66-8F6A-753557077EB4}">
      <dgm:prSet/>
      <dgm:spPr/>
      <dgm:t>
        <a:bodyPr/>
        <a:lstStyle/>
        <a:p>
          <a:r>
            <a:rPr lang="en-US" dirty="0">
              <a:latin typeface="Raleway" pitchFamily="2" charset="0"/>
            </a:rPr>
            <a:t>County Council </a:t>
          </a:r>
        </a:p>
        <a:p>
          <a:r>
            <a:rPr lang="en-US" dirty="0">
              <a:latin typeface="Raleway" pitchFamily="2" charset="0"/>
            </a:rPr>
            <a:t>Budget Hearings</a:t>
          </a:r>
        </a:p>
      </dgm:t>
    </dgm:pt>
    <dgm:pt modelId="{D8106DDC-A20A-41AA-9A04-065A7E771C64}" type="parTrans" cxnId="{31B9DB26-43AE-42B6-9221-446E15B6642C}">
      <dgm:prSet/>
      <dgm:spPr/>
      <dgm:t>
        <a:bodyPr/>
        <a:lstStyle/>
        <a:p>
          <a:endParaRPr lang="en-US"/>
        </a:p>
      </dgm:t>
    </dgm:pt>
    <dgm:pt modelId="{618B28A5-2B90-4046-807D-8638D84568F2}" type="sibTrans" cxnId="{31B9DB26-43AE-42B6-9221-446E15B6642C}">
      <dgm:prSet/>
      <dgm:spPr/>
      <dgm:t>
        <a:bodyPr/>
        <a:lstStyle/>
        <a:p>
          <a:endParaRPr lang="en-US"/>
        </a:p>
      </dgm:t>
    </dgm:pt>
    <dgm:pt modelId="{F28AAD3F-2EA0-4E79-971A-A6F025B4E371}" type="pres">
      <dgm:prSet presAssocID="{FCE44148-38DB-4D42-B166-CF23E55D29D1}" presName="linear" presStyleCnt="0">
        <dgm:presLayoutVars>
          <dgm:animLvl val="lvl"/>
          <dgm:resizeHandles val="exact"/>
        </dgm:presLayoutVars>
      </dgm:prSet>
      <dgm:spPr/>
    </dgm:pt>
    <dgm:pt modelId="{45645491-4453-4F20-B8F2-3E30E56D7ABF}" type="pres">
      <dgm:prSet presAssocID="{E96D43C6-4815-4617-9F76-D00C542B82D7}" presName="parentText" presStyleLbl="node1" presStyleIdx="0" presStyleCnt="2">
        <dgm:presLayoutVars>
          <dgm:chMax val="0"/>
          <dgm:bulletEnabled val="1"/>
        </dgm:presLayoutVars>
      </dgm:prSet>
      <dgm:spPr/>
    </dgm:pt>
    <dgm:pt modelId="{E2FC6FF2-38AF-4ADC-8E4D-0C7D92E54493}" type="pres">
      <dgm:prSet presAssocID="{B7EFAAC2-0D5E-45C8-8580-5EF86AAFF903}" presName="spacer" presStyleCnt="0"/>
      <dgm:spPr/>
    </dgm:pt>
    <dgm:pt modelId="{225C24F6-9D5F-441A-9E97-EDEAE303AEA6}" type="pres">
      <dgm:prSet presAssocID="{6A16AB07-6ACF-4B66-8F6A-753557077EB4}" presName="parentText" presStyleLbl="node1" presStyleIdx="1" presStyleCnt="2" custLinFactNeighborX="-21056" custLinFactNeighborY="4055">
        <dgm:presLayoutVars>
          <dgm:chMax val="0"/>
          <dgm:bulletEnabled val="1"/>
        </dgm:presLayoutVars>
      </dgm:prSet>
      <dgm:spPr/>
    </dgm:pt>
  </dgm:ptLst>
  <dgm:cxnLst>
    <dgm:cxn modelId="{31B9DB26-43AE-42B6-9221-446E15B6642C}" srcId="{FCE44148-38DB-4D42-B166-CF23E55D29D1}" destId="{6A16AB07-6ACF-4B66-8F6A-753557077EB4}" srcOrd="1" destOrd="0" parTransId="{D8106DDC-A20A-41AA-9A04-065A7E771C64}" sibTransId="{618B28A5-2B90-4046-807D-8638D84568F2}"/>
    <dgm:cxn modelId="{7D282F30-F41B-49AF-A268-8E715C45EC57}" type="presOf" srcId="{FCE44148-38DB-4D42-B166-CF23E55D29D1}" destId="{F28AAD3F-2EA0-4E79-971A-A6F025B4E371}" srcOrd="0" destOrd="0" presId="urn:microsoft.com/office/officeart/2005/8/layout/vList2"/>
    <dgm:cxn modelId="{D15CBA7C-1752-4244-8829-C8B431E64359}" type="presOf" srcId="{E96D43C6-4815-4617-9F76-D00C542B82D7}" destId="{45645491-4453-4F20-B8F2-3E30E56D7ABF}" srcOrd="0" destOrd="0" presId="urn:microsoft.com/office/officeart/2005/8/layout/vList2"/>
    <dgm:cxn modelId="{B3834EAA-6CAD-4A00-BACA-C99A9F4EE91B}" srcId="{FCE44148-38DB-4D42-B166-CF23E55D29D1}" destId="{E96D43C6-4815-4617-9F76-D00C542B82D7}" srcOrd="0" destOrd="0" parTransId="{E0C6069C-8557-42C7-9ECA-A8920B373A09}" sibTransId="{B7EFAAC2-0D5E-45C8-8580-5EF86AAFF903}"/>
    <dgm:cxn modelId="{811B87E0-7573-4EFB-9C8B-208685DE40CA}" type="presOf" srcId="{6A16AB07-6ACF-4B66-8F6A-753557077EB4}" destId="{225C24F6-9D5F-441A-9E97-EDEAE303AEA6}" srcOrd="0" destOrd="0" presId="urn:microsoft.com/office/officeart/2005/8/layout/vList2"/>
    <dgm:cxn modelId="{1BAE9102-9C75-4FBD-A794-B342192F82D6}" type="presParOf" srcId="{F28AAD3F-2EA0-4E79-971A-A6F025B4E371}" destId="{45645491-4453-4F20-B8F2-3E30E56D7ABF}" srcOrd="0" destOrd="0" presId="urn:microsoft.com/office/officeart/2005/8/layout/vList2"/>
    <dgm:cxn modelId="{8E5F786B-F949-439C-8464-4AA31ABE6088}" type="presParOf" srcId="{F28AAD3F-2EA0-4E79-971A-A6F025B4E371}" destId="{E2FC6FF2-38AF-4ADC-8E4D-0C7D92E54493}" srcOrd="1" destOrd="0" presId="urn:microsoft.com/office/officeart/2005/8/layout/vList2"/>
    <dgm:cxn modelId="{493664C2-EF04-45C4-9801-97A5CA86112D}" type="presParOf" srcId="{F28AAD3F-2EA0-4E79-971A-A6F025B4E371}" destId="{225C24F6-9D5F-441A-9E97-EDEAE303AEA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4394F-2F82-4F58-8F78-7B609FD333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21A007-FDF8-4FF7-936F-E3A22C7F2BEC}">
      <dgm:prSet custT="1"/>
      <dgm:spPr/>
      <dgm:t>
        <a:bodyPr/>
        <a:lstStyle/>
        <a:p>
          <a:r>
            <a:rPr lang="en-US" sz="3200" dirty="0">
              <a:latin typeface="Raleway" pitchFamily="2" charset="0"/>
            </a:rPr>
            <a:t>Safety Form</a:t>
          </a:r>
        </a:p>
      </dgm:t>
    </dgm:pt>
    <dgm:pt modelId="{C50066E9-7208-4DDC-A950-C3E57E32EBC5}" type="parTrans" cxnId="{77258CFE-D5CA-47F8-BB6B-7DE4F05F5FB9}">
      <dgm:prSet/>
      <dgm:spPr/>
      <dgm:t>
        <a:bodyPr/>
        <a:lstStyle/>
        <a:p>
          <a:endParaRPr lang="en-US"/>
        </a:p>
      </dgm:t>
    </dgm:pt>
    <dgm:pt modelId="{F9DE14FB-5BD6-4712-B76E-C500A156FAE5}" type="sibTrans" cxnId="{77258CFE-D5CA-47F8-BB6B-7DE4F05F5FB9}">
      <dgm:prSet/>
      <dgm:spPr/>
      <dgm:t>
        <a:bodyPr/>
        <a:lstStyle/>
        <a:p>
          <a:endParaRPr lang="en-US"/>
        </a:p>
      </dgm:t>
    </dgm:pt>
    <dgm:pt modelId="{B6873441-2CAB-4BAE-AB14-DA54A7657119}">
      <dgm:prSet custT="1"/>
      <dgm:spPr/>
      <dgm:t>
        <a:bodyPr/>
        <a:lstStyle/>
        <a:p>
          <a:pPr>
            <a:spcAft>
              <a:spcPts val="0"/>
            </a:spcAft>
          </a:pPr>
          <a:r>
            <a:rPr lang="en-US" sz="3200" dirty="0">
              <a:latin typeface="Raleway" pitchFamily="2" charset="0"/>
            </a:rPr>
            <a:t>Know your </a:t>
          </a:r>
        </a:p>
        <a:p>
          <a:pPr>
            <a:spcAft>
              <a:spcPts val="0"/>
            </a:spcAft>
          </a:pPr>
          <a:r>
            <a:rPr lang="en-US" sz="3200" dirty="0">
              <a:latin typeface="Raleway" pitchFamily="2" charset="0"/>
            </a:rPr>
            <a:t>Rights Flyer</a:t>
          </a:r>
        </a:p>
      </dgm:t>
    </dgm:pt>
    <dgm:pt modelId="{96638286-8DD4-467F-9C35-9EFCF29DD3E5}" type="parTrans" cxnId="{22F050E7-0894-4DFF-B1C1-863FBB14F4DF}">
      <dgm:prSet/>
      <dgm:spPr/>
      <dgm:t>
        <a:bodyPr/>
        <a:lstStyle/>
        <a:p>
          <a:endParaRPr lang="en-US"/>
        </a:p>
      </dgm:t>
    </dgm:pt>
    <dgm:pt modelId="{6F620D80-6B15-48E7-9321-DACB0090E0B7}" type="sibTrans" cxnId="{22F050E7-0894-4DFF-B1C1-863FBB14F4DF}">
      <dgm:prSet/>
      <dgm:spPr/>
      <dgm:t>
        <a:bodyPr/>
        <a:lstStyle/>
        <a:p>
          <a:endParaRPr lang="en-US"/>
        </a:p>
      </dgm:t>
    </dgm:pt>
    <dgm:pt modelId="{9B4BDA53-5BBA-4E34-9CDE-6FC5B82884D3}">
      <dgm:prSet custT="1"/>
      <dgm:spPr/>
      <dgm:t>
        <a:bodyPr/>
        <a:lstStyle/>
        <a:p>
          <a:pPr>
            <a:spcAft>
              <a:spcPts val="0"/>
            </a:spcAft>
          </a:pPr>
          <a:r>
            <a:rPr lang="en-US" sz="3200" dirty="0">
              <a:latin typeface="Raleway" pitchFamily="2" charset="0"/>
            </a:rPr>
            <a:t>AACPS </a:t>
          </a:r>
        </a:p>
        <a:p>
          <a:pPr>
            <a:spcAft>
              <a:spcPts val="0"/>
            </a:spcAft>
          </a:pPr>
          <a:r>
            <a:rPr lang="en-US" sz="3200" dirty="0">
              <a:latin typeface="Raleway" pitchFamily="2" charset="0"/>
            </a:rPr>
            <a:t>Screening Lists</a:t>
          </a:r>
        </a:p>
      </dgm:t>
    </dgm:pt>
    <dgm:pt modelId="{5AA644C2-F20C-4CA6-8CBC-A1575DFD4DAD}" type="parTrans" cxnId="{5B9B3477-CC4F-4098-9921-9814555E5A22}">
      <dgm:prSet/>
      <dgm:spPr/>
      <dgm:t>
        <a:bodyPr/>
        <a:lstStyle/>
        <a:p>
          <a:endParaRPr lang="en-US"/>
        </a:p>
      </dgm:t>
    </dgm:pt>
    <dgm:pt modelId="{6B1457F9-E50D-4340-A54E-2BDDC7ADD298}" type="sibTrans" cxnId="{5B9B3477-CC4F-4098-9921-9814555E5A22}">
      <dgm:prSet/>
      <dgm:spPr/>
      <dgm:t>
        <a:bodyPr/>
        <a:lstStyle/>
        <a:p>
          <a:endParaRPr lang="en-US"/>
        </a:p>
      </dgm:t>
    </dgm:pt>
    <dgm:pt modelId="{7709937B-B4C8-4A34-BA40-DFCBF2E9B55F}">
      <dgm:prSet/>
      <dgm:spPr/>
      <dgm:t>
        <a:bodyPr/>
        <a:lstStyle/>
        <a:p>
          <a:r>
            <a:rPr lang="en-US" dirty="0">
              <a:latin typeface="Raleway" pitchFamily="2" charset="0"/>
            </a:rPr>
            <a:t>If you have questions related to leave if you or a family member contracts COVID-19, please call the TAAAC Office at 410-224-3330</a:t>
          </a:r>
        </a:p>
      </dgm:t>
    </dgm:pt>
    <dgm:pt modelId="{7E68EA3A-54B2-4D8E-B882-937B783BD88E}" type="parTrans" cxnId="{688116D9-FF4B-4493-86DA-1319FE39A705}">
      <dgm:prSet/>
      <dgm:spPr/>
      <dgm:t>
        <a:bodyPr/>
        <a:lstStyle/>
        <a:p>
          <a:endParaRPr lang="en-US"/>
        </a:p>
      </dgm:t>
    </dgm:pt>
    <dgm:pt modelId="{E421AE7E-F763-4F68-8D1F-D10155926F2D}" type="sibTrans" cxnId="{688116D9-FF4B-4493-86DA-1319FE39A705}">
      <dgm:prSet/>
      <dgm:spPr/>
      <dgm:t>
        <a:bodyPr/>
        <a:lstStyle/>
        <a:p>
          <a:endParaRPr lang="en-US"/>
        </a:p>
      </dgm:t>
    </dgm:pt>
    <dgm:pt modelId="{EAC871EE-FEE0-4E7E-8384-E841060B09C1}" type="pres">
      <dgm:prSet presAssocID="{9F84394F-2F82-4F58-8F78-7B609FD333D6}" presName="root" presStyleCnt="0">
        <dgm:presLayoutVars>
          <dgm:dir/>
          <dgm:resizeHandles val="exact"/>
        </dgm:presLayoutVars>
      </dgm:prSet>
      <dgm:spPr/>
    </dgm:pt>
    <dgm:pt modelId="{50331E98-6F7D-4483-AE26-1ED2765511AB}" type="pres">
      <dgm:prSet presAssocID="{3721A007-FDF8-4FF7-936F-E3A22C7F2BEC}" presName="compNode" presStyleCnt="0"/>
      <dgm:spPr/>
    </dgm:pt>
    <dgm:pt modelId="{174B2043-CC9B-4BC3-BDB9-2FC6554BFCB6}" type="pres">
      <dgm:prSet presAssocID="{3721A007-FDF8-4FF7-936F-E3A22C7F2BEC}" presName="bgRect" presStyleLbl="bgShp" presStyleIdx="0" presStyleCnt="4"/>
      <dgm:spPr/>
    </dgm:pt>
    <dgm:pt modelId="{EB9924FC-B637-42A6-873F-C798AFE978A8}" type="pres">
      <dgm:prSet presAssocID="{3721A007-FDF8-4FF7-936F-E3A22C7F2B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9472AB1-A09E-4794-8834-5A1BB87A5F59}" type="pres">
      <dgm:prSet presAssocID="{3721A007-FDF8-4FF7-936F-E3A22C7F2BEC}" presName="spaceRect" presStyleCnt="0"/>
      <dgm:spPr/>
    </dgm:pt>
    <dgm:pt modelId="{FE6A64F6-0260-486E-AD89-FA90BF812739}" type="pres">
      <dgm:prSet presAssocID="{3721A007-FDF8-4FF7-936F-E3A22C7F2BEC}" presName="parTx" presStyleLbl="revTx" presStyleIdx="0" presStyleCnt="4">
        <dgm:presLayoutVars>
          <dgm:chMax val="0"/>
          <dgm:chPref val="0"/>
        </dgm:presLayoutVars>
      </dgm:prSet>
      <dgm:spPr/>
    </dgm:pt>
    <dgm:pt modelId="{A00C2F74-9139-44BC-9FE1-77B3F9844E75}" type="pres">
      <dgm:prSet presAssocID="{F9DE14FB-5BD6-4712-B76E-C500A156FAE5}" presName="sibTrans" presStyleCnt="0"/>
      <dgm:spPr/>
    </dgm:pt>
    <dgm:pt modelId="{927C9822-AA3A-49C8-8749-6D521E50BE67}" type="pres">
      <dgm:prSet presAssocID="{B6873441-2CAB-4BAE-AB14-DA54A7657119}" presName="compNode" presStyleCnt="0"/>
      <dgm:spPr/>
    </dgm:pt>
    <dgm:pt modelId="{40E8B179-3BE1-49A9-A320-B7BF13740B1B}" type="pres">
      <dgm:prSet presAssocID="{B6873441-2CAB-4BAE-AB14-DA54A7657119}" presName="bgRect" presStyleLbl="bgShp" presStyleIdx="1" presStyleCnt="4"/>
      <dgm:spPr/>
    </dgm:pt>
    <dgm:pt modelId="{51345B33-8BF1-4701-8AD8-08D7EEB2C47E}" type="pres">
      <dgm:prSet presAssocID="{B6873441-2CAB-4BAE-AB14-DA54A76571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E8C643E-BDB2-46F8-BF99-4181C028767B}" type="pres">
      <dgm:prSet presAssocID="{B6873441-2CAB-4BAE-AB14-DA54A7657119}" presName="spaceRect" presStyleCnt="0"/>
      <dgm:spPr/>
    </dgm:pt>
    <dgm:pt modelId="{7A0F6F1F-DBEB-4E3C-8D44-CA73E5B43C5C}" type="pres">
      <dgm:prSet presAssocID="{B6873441-2CAB-4BAE-AB14-DA54A7657119}" presName="parTx" presStyleLbl="revTx" presStyleIdx="1" presStyleCnt="4">
        <dgm:presLayoutVars>
          <dgm:chMax val="0"/>
          <dgm:chPref val="0"/>
        </dgm:presLayoutVars>
      </dgm:prSet>
      <dgm:spPr/>
    </dgm:pt>
    <dgm:pt modelId="{A4BA0457-5921-4BE6-9041-E7CB70BD0383}" type="pres">
      <dgm:prSet presAssocID="{6F620D80-6B15-48E7-9321-DACB0090E0B7}" presName="sibTrans" presStyleCnt="0"/>
      <dgm:spPr/>
    </dgm:pt>
    <dgm:pt modelId="{60043642-6C30-4A26-BCA6-5E82AB1AAA4A}" type="pres">
      <dgm:prSet presAssocID="{9B4BDA53-5BBA-4E34-9CDE-6FC5B82884D3}" presName="compNode" presStyleCnt="0"/>
      <dgm:spPr/>
    </dgm:pt>
    <dgm:pt modelId="{EEDA0CB2-DA8E-4E6F-AEA2-BD6D9573D12E}" type="pres">
      <dgm:prSet presAssocID="{9B4BDA53-5BBA-4E34-9CDE-6FC5B82884D3}" presName="bgRect" presStyleLbl="bgShp" presStyleIdx="2" presStyleCnt="4" custLinFactNeighborX="6459" custLinFactNeighborY="1104"/>
      <dgm:spPr/>
    </dgm:pt>
    <dgm:pt modelId="{0DCBBB03-E17A-4F47-BAC5-1E8BF17A3B34}" type="pres">
      <dgm:prSet presAssocID="{9B4BDA53-5BBA-4E34-9CDE-6FC5B82884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5CCC77E-0321-4885-A561-F3DB56E69680}" type="pres">
      <dgm:prSet presAssocID="{9B4BDA53-5BBA-4E34-9CDE-6FC5B82884D3}" presName="spaceRect" presStyleCnt="0"/>
      <dgm:spPr/>
    </dgm:pt>
    <dgm:pt modelId="{58DB6C8C-E2EF-4077-8D3E-E2A03D0C49D5}" type="pres">
      <dgm:prSet presAssocID="{9B4BDA53-5BBA-4E34-9CDE-6FC5B82884D3}" presName="parTx" presStyleLbl="revTx" presStyleIdx="2" presStyleCnt="4" custScaleX="82885" custScaleY="94390" custLinFactNeighborX="-7600" custLinFactNeighborY="251">
        <dgm:presLayoutVars>
          <dgm:chMax val="0"/>
          <dgm:chPref val="0"/>
        </dgm:presLayoutVars>
      </dgm:prSet>
      <dgm:spPr/>
    </dgm:pt>
    <dgm:pt modelId="{26B8E52B-60B7-4933-8F88-F7786FE3C72D}" type="pres">
      <dgm:prSet presAssocID="{6B1457F9-E50D-4340-A54E-2BDDC7ADD298}" presName="sibTrans" presStyleCnt="0"/>
      <dgm:spPr/>
    </dgm:pt>
    <dgm:pt modelId="{ED6C4EA8-909B-4AAC-B8B2-D71812AEDB30}" type="pres">
      <dgm:prSet presAssocID="{7709937B-B4C8-4A34-BA40-DFCBF2E9B55F}" presName="compNode" presStyleCnt="0"/>
      <dgm:spPr/>
    </dgm:pt>
    <dgm:pt modelId="{FE1A3FFD-19E9-42B5-B2D9-8DF50B29477C}" type="pres">
      <dgm:prSet presAssocID="{7709937B-B4C8-4A34-BA40-DFCBF2E9B55F}" presName="bgRect" presStyleLbl="bgShp" presStyleIdx="3" presStyleCnt="4"/>
      <dgm:spPr/>
    </dgm:pt>
    <dgm:pt modelId="{8EADBC27-244C-494A-AE5F-6BEA65AC0067}" type="pres">
      <dgm:prSet presAssocID="{7709937B-B4C8-4A34-BA40-DFCBF2E9B5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pple with solid fill"/>
        </a:ext>
      </dgm:extLst>
    </dgm:pt>
    <dgm:pt modelId="{E597E407-6FE6-4F17-8EA0-76472D23EBFE}" type="pres">
      <dgm:prSet presAssocID="{7709937B-B4C8-4A34-BA40-DFCBF2E9B55F}" presName="spaceRect" presStyleCnt="0"/>
      <dgm:spPr/>
    </dgm:pt>
    <dgm:pt modelId="{76A179AB-CF8C-426E-9399-B514B4A63972}" type="pres">
      <dgm:prSet presAssocID="{7709937B-B4C8-4A34-BA40-DFCBF2E9B55F}" presName="parTx" presStyleLbl="revTx" presStyleIdx="3" presStyleCnt="4">
        <dgm:presLayoutVars>
          <dgm:chMax val="0"/>
          <dgm:chPref val="0"/>
        </dgm:presLayoutVars>
      </dgm:prSet>
      <dgm:spPr/>
    </dgm:pt>
  </dgm:ptLst>
  <dgm:cxnLst>
    <dgm:cxn modelId="{3CF0605C-08E9-4A1D-BE70-6D7DECFAD04C}" type="presOf" srcId="{7709937B-B4C8-4A34-BA40-DFCBF2E9B55F}" destId="{76A179AB-CF8C-426E-9399-B514B4A63972}" srcOrd="0" destOrd="0" presId="urn:microsoft.com/office/officeart/2018/2/layout/IconVerticalSolidList"/>
    <dgm:cxn modelId="{5B9B3477-CC4F-4098-9921-9814555E5A22}" srcId="{9F84394F-2F82-4F58-8F78-7B609FD333D6}" destId="{9B4BDA53-5BBA-4E34-9CDE-6FC5B82884D3}" srcOrd="2" destOrd="0" parTransId="{5AA644C2-F20C-4CA6-8CBC-A1575DFD4DAD}" sibTransId="{6B1457F9-E50D-4340-A54E-2BDDC7ADD298}"/>
    <dgm:cxn modelId="{72BFF3BA-60DD-4637-8641-CC4330B68154}" type="presOf" srcId="{B6873441-2CAB-4BAE-AB14-DA54A7657119}" destId="{7A0F6F1F-DBEB-4E3C-8D44-CA73E5B43C5C}" srcOrd="0" destOrd="0" presId="urn:microsoft.com/office/officeart/2018/2/layout/IconVerticalSolidList"/>
    <dgm:cxn modelId="{195E23CD-0182-4AC8-8FE7-6353C21FFD15}" type="presOf" srcId="{3721A007-FDF8-4FF7-936F-E3A22C7F2BEC}" destId="{FE6A64F6-0260-486E-AD89-FA90BF812739}" srcOrd="0" destOrd="0" presId="urn:microsoft.com/office/officeart/2018/2/layout/IconVerticalSolidList"/>
    <dgm:cxn modelId="{B9AD30D1-B31F-4F65-A346-933D877DCD5D}" type="presOf" srcId="{9B4BDA53-5BBA-4E34-9CDE-6FC5B82884D3}" destId="{58DB6C8C-E2EF-4077-8D3E-E2A03D0C49D5}" srcOrd="0" destOrd="0" presId="urn:microsoft.com/office/officeart/2018/2/layout/IconVerticalSolidList"/>
    <dgm:cxn modelId="{688116D9-FF4B-4493-86DA-1319FE39A705}" srcId="{9F84394F-2F82-4F58-8F78-7B609FD333D6}" destId="{7709937B-B4C8-4A34-BA40-DFCBF2E9B55F}" srcOrd="3" destOrd="0" parTransId="{7E68EA3A-54B2-4D8E-B882-937B783BD88E}" sibTransId="{E421AE7E-F763-4F68-8D1F-D10155926F2D}"/>
    <dgm:cxn modelId="{22F050E7-0894-4DFF-B1C1-863FBB14F4DF}" srcId="{9F84394F-2F82-4F58-8F78-7B609FD333D6}" destId="{B6873441-2CAB-4BAE-AB14-DA54A7657119}" srcOrd="1" destOrd="0" parTransId="{96638286-8DD4-467F-9C35-9EFCF29DD3E5}" sibTransId="{6F620D80-6B15-48E7-9321-DACB0090E0B7}"/>
    <dgm:cxn modelId="{7B5FA9F2-2E4F-453C-A819-E5613D86FE08}" type="presOf" srcId="{9F84394F-2F82-4F58-8F78-7B609FD333D6}" destId="{EAC871EE-FEE0-4E7E-8384-E841060B09C1}" srcOrd="0" destOrd="0" presId="urn:microsoft.com/office/officeart/2018/2/layout/IconVerticalSolidList"/>
    <dgm:cxn modelId="{77258CFE-D5CA-47F8-BB6B-7DE4F05F5FB9}" srcId="{9F84394F-2F82-4F58-8F78-7B609FD333D6}" destId="{3721A007-FDF8-4FF7-936F-E3A22C7F2BEC}" srcOrd="0" destOrd="0" parTransId="{C50066E9-7208-4DDC-A950-C3E57E32EBC5}" sibTransId="{F9DE14FB-5BD6-4712-B76E-C500A156FAE5}"/>
    <dgm:cxn modelId="{F6D852F5-DF81-475B-BCEA-56B0C6B1A72C}" type="presParOf" srcId="{EAC871EE-FEE0-4E7E-8384-E841060B09C1}" destId="{50331E98-6F7D-4483-AE26-1ED2765511AB}" srcOrd="0" destOrd="0" presId="urn:microsoft.com/office/officeart/2018/2/layout/IconVerticalSolidList"/>
    <dgm:cxn modelId="{2BF0EB20-F979-4032-82E8-6B29490D5F35}" type="presParOf" srcId="{50331E98-6F7D-4483-AE26-1ED2765511AB}" destId="{174B2043-CC9B-4BC3-BDB9-2FC6554BFCB6}" srcOrd="0" destOrd="0" presId="urn:microsoft.com/office/officeart/2018/2/layout/IconVerticalSolidList"/>
    <dgm:cxn modelId="{A4974974-8DBD-4F22-A729-A0D0E051F204}" type="presParOf" srcId="{50331E98-6F7D-4483-AE26-1ED2765511AB}" destId="{EB9924FC-B637-42A6-873F-C798AFE978A8}" srcOrd="1" destOrd="0" presId="urn:microsoft.com/office/officeart/2018/2/layout/IconVerticalSolidList"/>
    <dgm:cxn modelId="{441A6971-0023-47AD-BC7C-E10E3FC49900}" type="presParOf" srcId="{50331E98-6F7D-4483-AE26-1ED2765511AB}" destId="{19472AB1-A09E-4794-8834-5A1BB87A5F59}" srcOrd="2" destOrd="0" presId="urn:microsoft.com/office/officeart/2018/2/layout/IconVerticalSolidList"/>
    <dgm:cxn modelId="{0D452514-4D67-41E6-8065-8AEF3AF26593}" type="presParOf" srcId="{50331E98-6F7D-4483-AE26-1ED2765511AB}" destId="{FE6A64F6-0260-486E-AD89-FA90BF812739}" srcOrd="3" destOrd="0" presId="urn:microsoft.com/office/officeart/2018/2/layout/IconVerticalSolidList"/>
    <dgm:cxn modelId="{7BF67E01-03E5-4E06-9064-0C014307202A}" type="presParOf" srcId="{EAC871EE-FEE0-4E7E-8384-E841060B09C1}" destId="{A00C2F74-9139-44BC-9FE1-77B3F9844E75}" srcOrd="1" destOrd="0" presId="urn:microsoft.com/office/officeart/2018/2/layout/IconVerticalSolidList"/>
    <dgm:cxn modelId="{73090D82-E919-4E24-85FE-3688500108B7}" type="presParOf" srcId="{EAC871EE-FEE0-4E7E-8384-E841060B09C1}" destId="{927C9822-AA3A-49C8-8749-6D521E50BE67}" srcOrd="2" destOrd="0" presId="urn:microsoft.com/office/officeart/2018/2/layout/IconVerticalSolidList"/>
    <dgm:cxn modelId="{CF13DF0E-6918-4C52-B1ED-2877961AE24B}" type="presParOf" srcId="{927C9822-AA3A-49C8-8749-6D521E50BE67}" destId="{40E8B179-3BE1-49A9-A320-B7BF13740B1B}" srcOrd="0" destOrd="0" presId="urn:microsoft.com/office/officeart/2018/2/layout/IconVerticalSolidList"/>
    <dgm:cxn modelId="{B219FDA3-F402-4A6D-8A8C-AD0DA3FE845B}" type="presParOf" srcId="{927C9822-AA3A-49C8-8749-6D521E50BE67}" destId="{51345B33-8BF1-4701-8AD8-08D7EEB2C47E}" srcOrd="1" destOrd="0" presId="urn:microsoft.com/office/officeart/2018/2/layout/IconVerticalSolidList"/>
    <dgm:cxn modelId="{5B12D31B-578D-4AE4-B318-104B0B76531A}" type="presParOf" srcId="{927C9822-AA3A-49C8-8749-6D521E50BE67}" destId="{6E8C643E-BDB2-46F8-BF99-4181C028767B}" srcOrd="2" destOrd="0" presId="urn:microsoft.com/office/officeart/2018/2/layout/IconVerticalSolidList"/>
    <dgm:cxn modelId="{36E89039-4800-4C32-BE83-F345832E9940}" type="presParOf" srcId="{927C9822-AA3A-49C8-8749-6D521E50BE67}" destId="{7A0F6F1F-DBEB-4E3C-8D44-CA73E5B43C5C}" srcOrd="3" destOrd="0" presId="urn:microsoft.com/office/officeart/2018/2/layout/IconVerticalSolidList"/>
    <dgm:cxn modelId="{78A85206-F323-4127-A401-FD3012FE9783}" type="presParOf" srcId="{EAC871EE-FEE0-4E7E-8384-E841060B09C1}" destId="{A4BA0457-5921-4BE6-9041-E7CB70BD0383}" srcOrd="3" destOrd="0" presId="urn:microsoft.com/office/officeart/2018/2/layout/IconVerticalSolidList"/>
    <dgm:cxn modelId="{19445B13-8BA6-4F77-8418-0E23B40B8974}" type="presParOf" srcId="{EAC871EE-FEE0-4E7E-8384-E841060B09C1}" destId="{60043642-6C30-4A26-BCA6-5E82AB1AAA4A}" srcOrd="4" destOrd="0" presId="urn:microsoft.com/office/officeart/2018/2/layout/IconVerticalSolidList"/>
    <dgm:cxn modelId="{B8B48D71-2D6F-4B87-B2F9-DBC470503B58}" type="presParOf" srcId="{60043642-6C30-4A26-BCA6-5E82AB1AAA4A}" destId="{EEDA0CB2-DA8E-4E6F-AEA2-BD6D9573D12E}" srcOrd="0" destOrd="0" presId="urn:microsoft.com/office/officeart/2018/2/layout/IconVerticalSolidList"/>
    <dgm:cxn modelId="{D91C57F5-46CC-40CF-8EFF-20C842F422F6}" type="presParOf" srcId="{60043642-6C30-4A26-BCA6-5E82AB1AAA4A}" destId="{0DCBBB03-E17A-4F47-BAC5-1E8BF17A3B34}" srcOrd="1" destOrd="0" presId="urn:microsoft.com/office/officeart/2018/2/layout/IconVerticalSolidList"/>
    <dgm:cxn modelId="{668EB876-9143-40D0-A342-BB5C0E17FB9F}" type="presParOf" srcId="{60043642-6C30-4A26-BCA6-5E82AB1AAA4A}" destId="{65CCC77E-0321-4885-A561-F3DB56E69680}" srcOrd="2" destOrd="0" presId="urn:microsoft.com/office/officeart/2018/2/layout/IconVerticalSolidList"/>
    <dgm:cxn modelId="{08BC2FA7-23D0-4970-9153-C03200200AB4}" type="presParOf" srcId="{60043642-6C30-4A26-BCA6-5E82AB1AAA4A}" destId="{58DB6C8C-E2EF-4077-8D3E-E2A03D0C49D5}" srcOrd="3" destOrd="0" presId="urn:microsoft.com/office/officeart/2018/2/layout/IconVerticalSolidList"/>
    <dgm:cxn modelId="{233B7EC7-51B3-4715-B77E-2A7F825D80B5}" type="presParOf" srcId="{EAC871EE-FEE0-4E7E-8384-E841060B09C1}" destId="{26B8E52B-60B7-4933-8F88-F7786FE3C72D}" srcOrd="5" destOrd="0" presId="urn:microsoft.com/office/officeart/2018/2/layout/IconVerticalSolidList"/>
    <dgm:cxn modelId="{5AC5882B-E959-4C09-B651-5B41D4E2D934}" type="presParOf" srcId="{EAC871EE-FEE0-4E7E-8384-E841060B09C1}" destId="{ED6C4EA8-909B-4AAC-B8B2-D71812AEDB30}" srcOrd="6" destOrd="0" presId="urn:microsoft.com/office/officeart/2018/2/layout/IconVerticalSolidList"/>
    <dgm:cxn modelId="{4A2B0CBC-6DBD-4D52-911A-E962E7770E5C}" type="presParOf" srcId="{ED6C4EA8-909B-4AAC-B8B2-D71812AEDB30}" destId="{FE1A3FFD-19E9-42B5-B2D9-8DF50B29477C}" srcOrd="0" destOrd="0" presId="urn:microsoft.com/office/officeart/2018/2/layout/IconVerticalSolidList"/>
    <dgm:cxn modelId="{324F6EE5-77F4-420D-8174-B7E2F20C3AC9}" type="presParOf" srcId="{ED6C4EA8-909B-4AAC-B8B2-D71812AEDB30}" destId="{8EADBC27-244C-494A-AE5F-6BEA65AC0067}" srcOrd="1" destOrd="0" presId="urn:microsoft.com/office/officeart/2018/2/layout/IconVerticalSolidList"/>
    <dgm:cxn modelId="{C678EFBF-CB62-4439-9D23-FE6FBBC1E1EE}" type="presParOf" srcId="{ED6C4EA8-909B-4AAC-B8B2-D71812AEDB30}" destId="{E597E407-6FE6-4F17-8EA0-76472D23EBFE}" srcOrd="2" destOrd="0" presId="urn:microsoft.com/office/officeart/2018/2/layout/IconVerticalSolidList"/>
    <dgm:cxn modelId="{DBD377B8-8950-453C-8998-C652614550AA}" type="presParOf" srcId="{ED6C4EA8-909B-4AAC-B8B2-D71812AEDB30}" destId="{76A179AB-CF8C-426E-9399-B514B4A6397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45491-4453-4F20-B8F2-3E30E56D7ABF}">
      <dsp:nvSpPr>
        <dsp:cNvPr id="0" name=""/>
        <dsp:cNvSpPr/>
      </dsp:nvSpPr>
      <dsp:spPr>
        <a:xfrm>
          <a:off x="0" y="36083"/>
          <a:ext cx="10513666" cy="20964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Raleway" pitchFamily="2" charset="0"/>
            </a:rPr>
            <a:t>FY 23 Bargaining Survey</a:t>
          </a:r>
        </a:p>
      </dsp:txBody>
      <dsp:txXfrm>
        <a:off x="102342" y="138425"/>
        <a:ext cx="10308982" cy="1891809"/>
      </dsp:txXfrm>
    </dsp:sp>
    <dsp:sp modelId="{225C24F6-9D5F-441A-9E97-EDEAE303AEA6}">
      <dsp:nvSpPr>
        <dsp:cNvPr id="0" name=""/>
        <dsp:cNvSpPr/>
      </dsp:nvSpPr>
      <dsp:spPr>
        <a:xfrm>
          <a:off x="0" y="2273425"/>
          <a:ext cx="10513666" cy="20964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Raleway" pitchFamily="2" charset="0"/>
            </a:rPr>
            <a:t>County Council </a:t>
          </a:r>
        </a:p>
        <a:p>
          <a:pPr marL="0" lvl="0" indent="0" algn="l" defTabSz="2089150">
            <a:lnSpc>
              <a:spcPct val="90000"/>
            </a:lnSpc>
            <a:spcBef>
              <a:spcPct val="0"/>
            </a:spcBef>
            <a:spcAft>
              <a:spcPct val="35000"/>
            </a:spcAft>
            <a:buNone/>
          </a:pPr>
          <a:r>
            <a:rPr lang="en-US" sz="4700" kern="1200" dirty="0">
              <a:latin typeface="Raleway" pitchFamily="2" charset="0"/>
            </a:rPr>
            <a:t>Budget Hearings</a:t>
          </a:r>
        </a:p>
      </dsp:txBody>
      <dsp:txXfrm>
        <a:off x="102342" y="2375767"/>
        <a:ext cx="10308982" cy="1891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2043-CC9B-4BC3-BDB9-2FC6554BFCB6}">
      <dsp:nvSpPr>
        <dsp:cNvPr id="0" name=""/>
        <dsp:cNvSpPr/>
      </dsp:nvSpPr>
      <dsp:spPr>
        <a:xfrm>
          <a:off x="0" y="2447"/>
          <a:ext cx="6588691" cy="12403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924FC-B637-42A6-873F-C798AFE978A8}">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A64F6-0260-486E-AD89-FA90BF812739}">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Safety Form</a:t>
          </a:r>
        </a:p>
      </dsp:txBody>
      <dsp:txXfrm>
        <a:off x="1432649" y="2447"/>
        <a:ext cx="5156041" cy="1240389"/>
      </dsp:txXfrm>
    </dsp:sp>
    <dsp:sp modelId="{40E8B179-3BE1-49A9-A320-B7BF13740B1B}">
      <dsp:nvSpPr>
        <dsp:cNvPr id="0" name=""/>
        <dsp:cNvSpPr/>
      </dsp:nvSpPr>
      <dsp:spPr>
        <a:xfrm>
          <a:off x="0" y="1552933"/>
          <a:ext cx="6588691" cy="12403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45B33-8BF1-4701-8AD8-08D7EEB2C47E}">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0F6F1F-DBEB-4E3C-8D44-CA73E5B43C5C}">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ts val="0"/>
            </a:spcAft>
            <a:buNone/>
          </a:pPr>
          <a:r>
            <a:rPr lang="en-US" sz="3200" kern="1200" dirty="0">
              <a:latin typeface="Raleway" pitchFamily="2" charset="0"/>
            </a:rPr>
            <a:t>Know your </a:t>
          </a:r>
        </a:p>
        <a:p>
          <a:pPr marL="0" lvl="0" indent="0" algn="l" defTabSz="1422400">
            <a:lnSpc>
              <a:spcPct val="90000"/>
            </a:lnSpc>
            <a:spcBef>
              <a:spcPct val="0"/>
            </a:spcBef>
            <a:spcAft>
              <a:spcPts val="0"/>
            </a:spcAft>
            <a:buNone/>
          </a:pPr>
          <a:r>
            <a:rPr lang="en-US" sz="3200" kern="1200" dirty="0">
              <a:latin typeface="Raleway" pitchFamily="2" charset="0"/>
            </a:rPr>
            <a:t>Rights Flyer</a:t>
          </a:r>
        </a:p>
      </dsp:txBody>
      <dsp:txXfrm>
        <a:off x="1432649" y="1552933"/>
        <a:ext cx="5156041" cy="1240389"/>
      </dsp:txXfrm>
    </dsp:sp>
    <dsp:sp modelId="{EEDA0CB2-DA8E-4E6F-AEA2-BD6D9573D12E}">
      <dsp:nvSpPr>
        <dsp:cNvPr id="0" name=""/>
        <dsp:cNvSpPr/>
      </dsp:nvSpPr>
      <dsp:spPr>
        <a:xfrm>
          <a:off x="0" y="3117114"/>
          <a:ext cx="6588691" cy="12403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BBB03-E17A-4F47-BAC5-1E8BF17A3B34}">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DB6C8C-E2EF-4077-8D3E-E2A03D0C49D5}">
      <dsp:nvSpPr>
        <dsp:cNvPr id="0" name=""/>
        <dsp:cNvSpPr/>
      </dsp:nvSpPr>
      <dsp:spPr>
        <a:xfrm>
          <a:off x="1482018" y="3141326"/>
          <a:ext cx="4273585" cy="1170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ts val="0"/>
            </a:spcAft>
            <a:buNone/>
          </a:pPr>
          <a:r>
            <a:rPr lang="en-US" sz="3200" kern="1200" dirty="0">
              <a:latin typeface="Raleway" pitchFamily="2" charset="0"/>
            </a:rPr>
            <a:t>AACPS </a:t>
          </a:r>
        </a:p>
        <a:p>
          <a:pPr marL="0" lvl="0" indent="0" algn="l" defTabSz="1422400">
            <a:lnSpc>
              <a:spcPct val="90000"/>
            </a:lnSpc>
            <a:spcBef>
              <a:spcPct val="0"/>
            </a:spcBef>
            <a:spcAft>
              <a:spcPts val="0"/>
            </a:spcAft>
            <a:buNone/>
          </a:pPr>
          <a:r>
            <a:rPr lang="en-US" sz="3200" kern="1200" dirty="0">
              <a:latin typeface="Raleway" pitchFamily="2" charset="0"/>
            </a:rPr>
            <a:t>Screening Lists</a:t>
          </a:r>
        </a:p>
      </dsp:txBody>
      <dsp:txXfrm>
        <a:off x="1482018" y="3141326"/>
        <a:ext cx="4273585" cy="1170803"/>
      </dsp:txXfrm>
    </dsp:sp>
    <dsp:sp modelId="{FE1A3FFD-19E9-42B5-B2D9-8DF50B29477C}">
      <dsp:nvSpPr>
        <dsp:cNvPr id="0" name=""/>
        <dsp:cNvSpPr/>
      </dsp:nvSpPr>
      <dsp:spPr>
        <a:xfrm>
          <a:off x="0" y="4653906"/>
          <a:ext cx="6588691" cy="12403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DBC27-244C-494A-AE5F-6BEA65AC0067}">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179AB-CF8C-426E-9399-B514B4A63972}">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aleway" pitchFamily="2" charset="0"/>
            </a:rPr>
            <a:t>If you have questions related to leave if you or a family member contracts COVID-19, please call the TAAAC Office at 410-224-3330</a:t>
          </a:r>
        </a:p>
      </dsp:txBody>
      <dsp:txXfrm>
        <a:off x="1432649" y="4653906"/>
        <a:ext cx="5156041" cy="12403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72E02-8137-461A-A6FA-5768716C4C2B}"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472E0-F1D3-4196-B304-CC4A0A141370}" type="slidenum">
              <a:rPr lang="en-US" smtClean="0"/>
              <a:t>‹#›</a:t>
            </a:fld>
            <a:endParaRPr lang="en-US"/>
          </a:p>
        </p:txBody>
      </p:sp>
    </p:spTree>
    <p:extLst>
      <p:ext uri="{BB962C8B-B14F-4D97-AF65-F5344CB8AC3E}">
        <p14:creationId xmlns:p14="http://schemas.microsoft.com/office/powerpoint/2010/main" val="42524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things first: CONGRATULATIONS! We finally have a new contract and our hard work has paid off. We worked collectively to bring over 3,000 of our members who have been behind for up to a decade to their correct experience credit step. Now, as the Blueprint works to increase pay for new hires, we can ensure we are all moving up and paid appropriately for our service to our school community. We can take this time to celebrate our victories!</a:t>
            </a:r>
          </a:p>
        </p:txBody>
      </p:sp>
      <p:sp>
        <p:nvSpPr>
          <p:cNvPr id="4" name="Slide Number Placeholder 3"/>
          <p:cNvSpPr>
            <a:spLocks noGrp="1"/>
          </p:cNvSpPr>
          <p:nvPr>
            <p:ph type="sldNum" sz="quarter" idx="5"/>
          </p:nvPr>
        </p:nvSpPr>
        <p:spPr/>
        <p:txBody>
          <a:bodyPr/>
          <a:lstStyle/>
          <a:p>
            <a:fld id="{022472E0-F1D3-4196-B304-CC4A0A141370}" type="slidenum">
              <a:rPr lang="en-US" smtClean="0"/>
              <a:t>1</a:t>
            </a:fld>
            <a:endParaRPr lang="en-US"/>
          </a:p>
        </p:txBody>
      </p:sp>
    </p:spTree>
    <p:extLst>
      <p:ext uri="{BB962C8B-B14F-4D97-AF65-F5344CB8AC3E}">
        <p14:creationId xmlns:p14="http://schemas.microsoft.com/office/powerpoint/2010/main" val="7813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 there are important dates to save:</a:t>
            </a:r>
          </a:p>
          <a:p>
            <a:pPr marL="228600" indent="-228600">
              <a:buAutoNum type="arabicPeriod"/>
            </a:pPr>
            <a:r>
              <a:rPr lang="en-US" dirty="0"/>
              <a:t>Member Survey: TAAAC leadership wants to hear your concerns and your priorities for the next round of negotiations. What are you willing to do here in our school or out if our community to resolve these problems or advocate for solutions? Will you post on social media? Talk to our principal about safety and bullying concerns? Bring a friend to a rally? Testify at a hearing? IT’s up to us to make the changes we deserve to better our working conditions.</a:t>
            </a:r>
          </a:p>
          <a:p>
            <a:pPr marL="228600" indent="-228600">
              <a:buAutoNum type="arabicPeriod"/>
            </a:pPr>
            <a:endParaRPr lang="en-US" dirty="0"/>
          </a:p>
          <a:p>
            <a:pPr marL="228600" indent="-228600">
              <a:buAutoNum type="arabicPeriod"/>
            </a:pPr>
            <a:r>
              <a:rPr lang="en-US" dirty="0"/>
              <a:t>Budget season is upon us. The Board of Ed hearing is/was on January 13, and the County Council is hosting virtual forums in each district this month. Make sure you speak up to advocate for things like better tuition reimbursement, more PPE, or a longer-term contract that lets us plan for our futures better.</a:t>
            </a:r>
          </a:p>
        </p:txBody>
      </p:sp>
      <p:sp>
        <p:nvSpPr>
          <p:cNvPr id="4" name="Slide Number Placeholder 3"/>
          <p:cNvSpPr>
            <a:spLocks noGrp="1"/>
          </p:cNvSpPr>
          <p:nvPr>
            <p:ph type="sldNum" sz="quarter" idx="5"/>
          </p:nvPr>
        </p:nvSpPr>
        <p:spPr/>
        <p:txBody>
          <a:bodyPr/>
          <a:lstStyle/>
          <a:p>
            <a:fld id="{022472E0-F1D3-4196-B304-CC4A0A141370}" type="slidenum">
              <a:rPr lang="en-US" smtClean="0"/>
              <a:t>2</a:t>
            </a:fld>
            <a:endParaRPr lang="en-US"/>
          </a:p>
        </p:txBody>
      </p:sp>
    </p:spTree>
    <p:extLst>
      <p:ext uri="{BB962C8B-B14F-4D97-AF65-F5344CB8AC3E}">
        <p14:creationId xmlns:p14="http://schemas.microsoft.com/office/powerpoint/2010/main" val="380161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505E"/>
                </a:solidFill>
                <a:effectLst/>
                <a:latin typeface="Fira Sans" panose="020B0604020202020204" pitchFamily="34" charset="0"/>
              </a:rPr>
              <a:t>The Blueprint for Maryland's Future will impact collective bargaining throughout the state and inform many of our options and decisions. To best prepare for the next cycle of bargaining, training around the substance of the Blueprint will be critical.</a:t>
            </a:r>
          </a:p>
          <a:p>
            <a:r>
              <a:rPr lang="en-US" b="0" i="0" dirty="0">
                <a:solidFill>
                  <a:srgbClr val="45505E"/>
                </a:solidFill>
                <a:effectLst/>
                <a:latin typeface="Fira Sans" panose="020B0604020202020204" pitchFamily="34" charset="0"/>
              </a:rPr>
              <a:t>We’ll be hosting a training the week of February 23. Stay tuned for more information.</a:t>
            </a:r>
            <a:endParaRPr lang="en-US" i="0" dirty="0"/>
          </a:p>
        </p:txBody>
      </p:sp>
      <p:sp>
        <p:nvSpPr>
          <p:cNvPr id="4" name="Slide Number Placeholder 3"/>
          <p:cNvSpPr>
            <a:spLocks noGrp="1"/>
          </p:cNvSpPr>
          <p:nvPr>
            <p:ph type="sldNum" sz="quarter" idx="5"/>
          </p:nvPr>
        </p:nvSpPr>
        <p:spPr/>
        <p:txBody>
          <a:bodyPr/>
          <a:lstStyle/>
          <a:p>
            <a:fld id="{022472E0-F1D3-4196-B304-CC4A0A141370}" type="slidenum">
              <a:rPr lang="en-US" smtClean="0"/>
              <a:t>3</a:t>
            </a:fld>
            <a:endParaRPr lang="en-US"/>
          </a:p>
        </p:txBody>
      </p:sp>
    </p:spTree>
    <p:extLst>
      <p:ext uri="{BB962C8B-B14F-4D97-AF65-F5344CB8AC3E}">
        <p14:creationId xmlns:p14="http://schemas.microsoft.com/office/powerpoint/2010/main" val="76714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TAAAC elections are here! The Nominating Committee is hosting a virtual candidate forum to ask questions on January 20 at 6:30 p.m. Scan the QR Code to register.</a:t>
            </a:r>
          </a:p>
          <a:p>
            <a:r>
              <a:rPr lang="en-US" dirty="0"/>
              <a:t>Elections will be open from 9:00 AM on January 31 through 5:00 p.m. on February 18. You can learn about the candidates at taaaconline.org/2022-taaac-elections</a:t>
            </a:r>
          </a:p>
        </p:txBody>
      </p:sp>
      <p:sp>
        <p:nvSpPr>
          <p:cNvPr id="4" name="Slide Number Placeholder 3"/>
          <p:cNvSpPr>
            <a:spLocks noGrp="1"/>
          </p:cNvSpPr>
          <p:nvPr>
            <p:ph type="sldNum" sz="quarter" idx="5"/>
          </p:nvPr>
        </p:nvSpPr>
        <p:spPr/>
        <p:txBody>
          <a:bodyPr/>
          <a:lstStyle/>
          <a:p>
            <a:fld id="{022472E0-F1D3-4196-B304-CC4A0A141370}" type="slidenum">
              <a:rPr lang="en-US" smtClean="0"/>
              <a:t>4</a:t>
            </a:fld>
            <a:endParaRPr lang="en-US"/>
          </a:p>
        </p:txBody>
      </p:sp>
    </p:spTree>
    <p:extLst>
      <p:ext uri="{BB962C8B-B14F-4D97-AF65-F5344CB8AC3E}">
        <p14:creationId xmlns:p14="http://schemas.microsoft.com/office/powerpoint/2010/main" val="410309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seen these before, but it is just as important as ever to stay vigilant. It is up to us to keep each other and our students safe. We can advocate to make sure our students receive healthy learning environments. It is in our contract that we receive safe working environments. Don’t stay silent if there is a problem. Call me (your Building Rep) or the TAAAC office if you are concerned.</a:t>
            </a:r>
          </a:p>
        </p:txBody>
      </p:sp>
      <p:sp>
        <p:nvSpPr>
          <p:cNvPr id="4" name="Slide Number Placeholder 3"/>
          <p:cNvSpPr>
            <a:spLocks noGrp="1"/>
          </p:cNvSpPr>
          <p:nvPr>
            <p:ph type="sldNum" sz="quarter" idx="5"/>
          </p:nvPr>
        </p:nvSpPr>
        <p:spPr/>
        <p:txBody>
          <a:bodyPr/>
          <a:lstStyle/>
          <a:p>
            <a:fld id="{022472E0-F1D3-4196-B304-CC4A0A141370}" type="slidenum">
              <a:rPr lang="en-US" smtClean="0"/>
              <a:t>5</a:t>
            </a:fld>
            <a:endParaRPr lang="en-US"/>
          </a:p>
        </p:txBody>
      </p:sp>
    </p:spTree>
    <p:extLst>
      <p:ext uri="{BB962C8B-B14F-4D97-AF65-F5344CB8AC3E}">
        <p14:creationId xmlns:p14="http://schemas.microsoft.com/office/powerpoint/2010/main" val="41245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spc="-15"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a:cs typeface="Calibri"/>
            </a:endParaRPr>
          </a:p>
        </p:txBody>
      </p:sp>
      <p:sp>
        <p:nvSpPr>
          <p:cNvPr id="4" name="Slide Number Placeholder 3"/>
          <p:cNvSpPr>
            <a:spLocks noGrp="1"/>
          </p:cNvSpPr>
          <p:nvPr>
            <p:ph type="sldNum" sz="quarter" idx="5"/>
          </p:nvPr>
        </p:nvSpPr>
        <p:spPr/>
        <p:txBody>
          <a:bodyPr/>
          <a:lstStyle/>
          <a:p>
            <a:fld id="{5789BA1B-2B21-4CA7-B40D-EF41A6D8039A}" type="slidenum">
              <a:rPr lang="en-US" smtClean="0"/>
              <a:t>6</a:t>
            </a:fld>
            <a:endParaRPr lang="en-US"/>
          </a:p>
        </p:txBody>
      </p:sp>
    </p:spTree>
    <p:extLst>
      <p:ext uri="{BB962C8B-B14F-4D97-AF65-F5344CB8AC3E}">
        <p14:creationId xmlns:p14="http://schemas.microsoft.com/office/powerpoint/2010/main" val="294646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to log the number of members who attended</a:t>
            </a:r>
          </a:p>
        </p:txBody>
      </p:sp>
      <p:sp>
        <p:nvSpPr>
          <p:cNvPr id="4" name="Slide Number Placeholder 3"/>
          <p:cNvSpPr>
            <a:spLocks noGrp="1"/>
          </p:cNvSpPr>
          <p:nvPr>
            <p:ph type="sldNum" sz="quarter" idx="5"/>
          </p:nvPr>
        </p:nvSpPr>
        <p:spPr/>
        <p:txBody>
          <a:bodyPr/>
          <a:lstStyle/>
          <a:p>
            <a:fld id="{63FAF521-6D40-4626-AB21-E53CD3949B8A}" type="slidenum">
              <a:rPr lang="en-US" smtClean="0"/>
              <a:t>7</a:t>
            </a:fld>
            <a:endParaRPr lang="en-US"/>
          </a:p>
        </p:txBody>
      </p:sp>
    </p:spTree>
    <p:extLst>
      <p:ext uri="{BB962C8B-B14F-4D97-AF65-F5344CB8AC3E}">
        <p14:creationId xmlns:p14="http://schemas.microsoft.com/office/powerpoint/2010/main" val="2735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9311-19B0-4FAC-BD77-E12A1A192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58794-7D18-4439-BE4D-0A9B10B13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47F59-5498-46E2-AB86-F1D80D49C0DF}"/>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D7E5BD43-38D8-4C31-84D2-ABC1F51B2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45DE2-2780-4397-B07C-9E48F2A0D21E}"/>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16218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1DE1-3EC8-4EC9-B90B-DEC8CEEDA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C4219-13ED-4031-836E-D1B175841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1031A-95C7-4B7F-9E99-51F91B6062F5}"/>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5F6DE442-1A53-4C04-B3F7-13672434E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EEEE7-6694-41C4-B34B-AF68EA642CD1}"/>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280676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24783-9C76-4746-884C-184353596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FC62C8-7556-4650-A107-FF8BE1251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76CC4-47A3-48C1-8DEC-C3485A7CA014}"/>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4670C1BD-2E33-4E74-A8FB-3072A6FCA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38E2F-47FB-46CC-98F4-00220205495C}"/>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111925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E533-0D21-496D-9E3C-CB38BC804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21977-4887-482F-8F79-2313198F6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0B182-60AE-401F-9623-3E9A73503ACF}"/>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0FFD987C-EF4F-4B64-A29A-A409BD3E6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9C6E1-473C-45AC-BF99-4AF12EA33AC7}"/>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40696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F06F-3CAB-467F-8394-A3F392D04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905798-91A1-4F2B-A9B8-F56784548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6999A-94EE-4709-90DB-C4F19041CA3E}"/>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50AF8085-E54E-4350-A64F-2CDEEADA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A58FB-8C8C-4DC3-AD0B-59B216D17ADA}"/>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54608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021E-8223-4929-BF2D-C5F0CD2B3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DBFBA-C7F1-4ECB-AD6D-39CDD4ADA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F8122-0ACF-4A2E-8ABC-5EB61CB45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C878E-66B6-42A9-8D8C-E5C9DAD7F35F}"/>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6" name="Footer Placeholder 5">
            <a:extLst>
              <a:ext uri="{FF2B5EF4-FFF2-40B4-BE49-F238E27FC236}">
                <a16:creationId xmlns:a16="http://schemas.microsoft.com/office/drawing/2014/main" id="{6F5CF84F-EC70-49F0-9657-5D3AFAF07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7A592-4A3C-48E3-B5AC-141DE36E26CA}"/>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259784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F91A-91EA-4421-A128-1F5728D07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3CDFF-C4F7-4231-A388-CE5AB2797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75919-1359-431E-AFFF-301E4D31F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1374F-A255-4BCE-9C2D-C89EEE212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6A4BCD-5E5F-4757-9E96-AD143E4A4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1E42C-B07B-4B2C-9FD2-4338B275A501}"/>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8" name="Footer Placeholder 7">
            <a:extLst>
              <a:ext uri="{FF2B5EF4-FFF2-40B4-BE49-F238E27FC236}">
                <a16:creationId xmlns:a16="http://schemas.microsoft.com/office/drawing/2014/main" id="{8E69A91F-3DAA-42D7-885F-05177873F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167970-FF15-4884-83F5-969960B62D0A}"/>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62015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4F07-C039-4FA5-957C-2C7B2473F8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7A8C4C-E188-4DF6-9F9E-18B0B271519C}"/>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4" name="Footer Placeholder 3">
            <a:extLst>
              <a:ext uri="{FF2B5EF4-FFF2-40B4-BE49-F238E27FC236}">
                <a16:creationId xmlns:a16="http://schemas.microsoft.com/office/drawing/2014/main" id="{2DE5CB33-6825-4E97-93D2-79BC344715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AB807-F2AE-4E8F-BBB9-022324D561C5}"/>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14698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8EEF7-B109-4CC2-8B21-538C9F864D45}"/>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3" name="Footer Placeholder 2">
            <a:extLst>
              <a:ext uri="{FF2B5EF4-FFF2-40B4-BE49-F238E27FC236}">
                <a16:creationId xmlns:a16="http://schemas.microsoft.com/office/drawing/2014/main" id="{8DEE4B67-32BD-4DCE-9D59-8BD4759F1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DAF8F1-5D8E-427C-90E3-0EBA6A393A04}"/>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359773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5CC2-CE11-46D6-8DF3-75999AF10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18ABD2-C0CE-4F8F-B79B-8D18950B1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ECD98-82F4-4658-93AB-D21C91553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41717-C05F-40CE-B036-24323BCE633C}"/>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6" name="Footer Placeholder 5">
            <a:extLst>
              <a:ext uri="{FF2B5EF4-FFF2-40B4-BE49-F238E27FC236}">
                <a16:creationId xmlns:a16="http://schemas.microsoft.com/office/drawing/2014/main" id="{67FFC116-6C1B-461A-BFE8-3D0D3AF58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683C5-6274-411F-BE10-651EF66B956F}"/>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198205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98CC-50A6-414C-8FF5-CEF382E56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B3A75-65BF-458B-97F7-A82AE7631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07AB8F-63AF-41F3-B421-5C4AF1E7D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7A31-2CCF-42F5-ABE0-AF071EDCD942}"/>
              </a:ext>
            </a:extLst>
          </p:cNvPr>
          <p:cNvSpPr>
            <a:spLocks noGrp="1"/>
          </p:cNvSpPr>
          <p:nvPr>
            <p:ph type="dt" sz="half" idx="10"/>
          </p:nvPr>
        </p:nvSpPr>
        <p:spPr/>
        <p:txBody>
          <a:bodyPr/>
          <a:lstStyle/>
          <a:p>
            <a:fld id="{B86CB634-6AE6-488F-A593-750E2144E736}" type="datetimeFigureOut">
              <a:rPr lang="en-US" smtClean="0"/>
              <a:t>1/11/2022</a:t>
            </a:fld>
            <a:endParaRPr lang="en-US"/>
          </a:p>
        </p:txBody>
      </p:sp>
      <p:sp>
        <p:nvSpPr>
          <p:cNvPr id="6" name="Footer Placeholder 5">
            <a:extLst>
              <a:ext uri="{FF2B5EF4-FFF2-40B4-BE49-F238E27FC236}">
                <a16:creationId xmlns:a16="http://schemas.microsoft.com/office/drawing/2014/main" id="{2A113D68-C69F-4FE6-A833-7E4FDCEC8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54E99-E093-4F21-9C3D-B7F7C320E157}"/>
              </a:ext>
            </a:extLst>
          </p:cNvPr>
          <p:cNvSpPr>
            <a:spLocks noGrp="1"/>
          </p:cNvSpPr>
          <p:nvPr>
            <p:ph type="sldNum" sz="quarter" idx="12"/>
          </p:nvPr>
        </p:nvSpPr>
        <p:spPr/>
        <p:txBody>
          <a:bodyPr/>
          <a:lstStyle/>
          <a:p>
            <a:fld id="{5933E78F-FEC5-42F3-B9E9-8A8C00A69858}" type="slidenum">
              <a:rPr lang="en-US" smtClean="0"/>
              <a:t>‹#›</a:t>
            </a:fld>
            <a:endParaRPr lang="en-US"/>
          </a:p>
        </p:txBody>
      </p:sp>
    </p:spTree>
    <p:extLst>
      <p:ext uri="{BB962C8B-B14F-4D97-AF65-F5344CB8AC3E}">
        <p14:creationId xmlns:p14="http://schemas.microsoft.com/office/powerpoint/2010/main" val="62391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A76BD-3F80-470A-9A6E-3FA8E382E6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7805E-3D21-43AD-BA18-AEF2D0503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2354E-85DA-43FC-A926-866FAFF75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B634-6AE6-488F-A593-750E2144E736}" type="datetimeFigureOut">
              <a:rPr lang="en-US" smtClean="0"/>
              <a:t>1/11/2022</a:t>
            </a:fld>
            <a:endParaRPr lang="en-US"/>
          </a:p>
        </p:txBody>
      </p:sp>
      <p:sp>
        <p:nvSpPr>
          <p:cNvPr id="5" name="Footer Placeholder 4">
            <a:extLst>
              <a:ext uri="{FF2B5EF4-FFF2-40B4-BE49-F238E27FC236}">
                <a16:creationId xmlns:a16="http://schemas.microsoft.com/office/drawing/2014/main" id="{6102EB73-5385-4605-B113-EAB6A2099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CC61B-CBBB-4D83-93B6-F4067C491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3E78F-FEC5-42F3-B9E9-8A8C00A69858}" type="slidenum">
              <a:rPr lang="en-US" smtClean="0"/>
              <a:t>‹#›</a:t>
            </a:fld>
            <a:endParaRPr lang="en-US"/>
          </a:p>
        </p:txBody>
      </p:sp>
    </p:spTree>
    <p:extLst>
      <p:ext uri="{BB962C8B-B14F-4D97-AF65-F5344CB8AC3E}">
        <p14:creationId xmlns:p14="http://schemas.microsoft.com/office/powerpoint/2010/main" val="22455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B8CA-5B2B-4307-8E29-3FC826DE8DC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9D9D29-09BE-4830-AC18-7477B3DEE80C}"/>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593FD742-B744-49B3-95A3-EC155E62F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y be an image of 1 person and standing">
            <a:extLst>
              <a:ext uri="{FF2B5EF4-FFF2-40B4-BE49-F238E27FC236}">
                <a16:creationId xmlns:a16="http://schemas.microsoft.com/office/drawing/2014/main" id="{83E015AD-3BF7-4DF4-810C-A5423FF8D4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412EE9D-FC69-4555-B757-FC98D22B2ED7}"/>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FFFFFF"/>
                </a:solidFill>
                <a:latin typeface="Raleway Black" pitchFamily="2" charset="0"/>
              </a:rPr>
              <a:t>January 2022 </a:t>
            </a:r>
          </a:p>
          <a:p>
            <a:r>
              <a:rPr lang="en-US" dirty="0">
                <a:solidFill>
                  <a:srgbClr val="FFFFFF"/>
                </a:solidFill>
                <a:latin typeface="Raleway Black" pitchFamily="2" charset="0"/>
              </a:rPr>
              <a:t>10-minute Meeting</a:t>
            </a:r>
          </a:p>
        </p:txBody>
      </p:sp>
      <p:sp>
        <p:nvSpPr>
          <p:cNvPr id="7" name="Oval 6">
            <a:extLst>
              <a:ext uri="{FF2B5EF4-FFF2-40B4-BE49-F238E27FC236}">
                <a16:creationId xmlns:a16="http://schemas.microsoft.com/office/drawing/2014/main" id="{458E70A1-9DF0-432A-A5B0-B7B7E92F9281}"/>
              </a:ext>
            </a:extLst>
          </p:cNvPr>
          <p:cNvSpPr/>
          <p:nvPr/>
        </p:nvSpPr>
        <p:spPr>
          <a:xfrm>
            <a:off x="10469858" y="378667"/>
            <a:ext cx="1386841" cy="1386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hape&#10;&#10;Description automatically generated">
            <a:extLst>
              <a:ext uri="{FF2B5EF4-FFF2-40B4-BE49-F238E27FC236}">
                <a16:creationId xmlns:a16="http://schemas.microsoft.com/office/drawing/2014/main" id="{0253BC83-99E0-45A7-8220-7C08154ED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403" y="387213"/>
            <a:ext cx="1386841" cy="1386841"/>
          </a:xfrm>
          <a:prstGeom prst="rect">
            <a:avLst/>
          </a:prstGeom>
        </p:spPr>
      </p:pic>
    </p:spTree>
    <p:extLst>
      <p:ext uri="{BB962C8B-B14F-4D97-AF65-F5344CB8AC3E}">
        <p14:creationId xmlns:p14="http://schemas.microsoft.com/office/powerpoint/2010/main" val="926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D0B14A-B397-4F0D-AE59-FCAC4AE3991D}"/>
              </a:ext>
            </a:extLst>
          </p:cNvPr>
          <p:cNvPicPr>
            <a:picLocks noChangeAspect="1"/>
          </p:cNvPicPr>
          <p:nvPr/>
        </p:nvPicPr>
        <p:blipFill rotWithShape="1">
          <a:blip r:embed="rId3"/>
          <a:srcRect r="9091" b="23103"/>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4F71630-09FA-4C67-8F29-3A4A9210F2FB}"/>
              </a:ext>
            </a:extLst>
          </p:cNvPr>
          <p:cNvSpPr txBox="1"/>
          <p:nvPr/>
        </p:nvSpPr>
        <p:spPr>
          <a:xfrm>
            <a:off x="838200" y="365125"/>
            <a:ext cx="10515600" cy="1325563"/>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7200" dirty="0">
                <a:latin typeface="Raleway Black" pitchFamily="2" charset="0"/>
                <a:ea typeface="+mj-ea"/>
                <a:cs typeface="+mj-cs"/>
              </a:rPr>
              <a:t>UPCOMING IN JANUARY</a:t>
            </a:r>
          </a:p>
        </p:txBody>
      </p:sp>
      <p:graphicFrame>
        <p:nvGraphicFramePr>
          <p:cNvPr id="14" name="TextBox 11">
            <a:extLst>
              <a:ext uri="{FF2B5EF4-FFF2-40B4-BE49-F238E27FC236}">
                <a16:creationId xmlns:a16="http://schemas.microsoft.com/office/drawing/2014/main" id="{3E48063F-402E-4830-A658-D3143763D8E2}"/>
              </a:ext>
            </a:extLst>
          </p:cNvPr>
          <p:cNvGraphicFramePr/>
          <p:nvPr>
            <p:extLst>
              <p:ext uri="{D42A27DB-BD31-4B8C-83A1-F6EECF244321}">
                <p14:modId xmlns:p14="http://schemas.microsoft.com/office/powerpoint/2010/main" val="1701971055"/>
              </p:ext>
            </p:extLst>
          </p:nvPr>
        </p:nvGraphicFramePr>
        <p:xfrm>
          <a:off x="838199" y="1825625"/>
          <a:ext cx="10513667" cy="4400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Scatter chart, qr code&#10;&#10;Description automatically generated">
            <a:extLst>
              <a:ext uri="{FF2B5EF4-FFF2-40B4-BE49-F238E27FC236}">
                <a16:creationId xmlns:a16="http://schemas.microsoft.com/office/drawing/2014/main" id="{35B38A5C-EE8F-4489-B48E-3085CA9916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9122" y="4304764"/>
            <a:ext cx="1685069" cy="1685069"/>
          </a:xfrm>
          <a:prstGeom prst="rect">
            <a:avLst/>
          </a:prstGeom>
        </p:spPr>
      </p:pic>
      <p:pic>
        <p:nvPicPr>
          <p:cNvPr id="4" name="Picture 3" descr="Qr code&#10;&#10;Description automatically generated">
            <a:extLst>
              <a:ext uri="{FF2B5EF4-FFF2-40B4-BE49-F238E27FC236}">
                <a16:creationId xmlns:a16="http://schemas.microsoft.com/office/drawing/2014/main" id="{442AF6E7-5EAB-4A32-87C7-9AB7C7B71A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1789" y="2055803"/>
            <a:ext cx="1703735" cy="1703735"/>
          </a:xfrm>
          <a:prstGeom prst="rect">
            <a:avLst/>
          </a:prstGeom>
        </p:spPr>
      </p:pic>
    </p:spTree>
    <p:extLst>
      <p:ext uri="{BB962C8B-B14F-4D97-AF65-F5344CB8AC3E}">
        <p14:creationId xmlns:p14="http://schemas.microsoft.com/office/powerpoint/2010/main" val="427872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LUEPRINT FOR MARYLAND&amp;#39;S FUTURE TALKING POINTS">
            <a:extLst>
              <a:ext uri="{FF2B5EF4-FFF2-40B4-BE49-F238E27FC236}">
                <a16:creationId xmlns:a16="http://schemas.microsoft.com/office/drawing/2014/main" id="{6DB48F6F-F37C-44D3-ACA6-6B96CACE1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8" y="1347787"/>
            <a:ext cx="11972124"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2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14A2"/>
        </a:solidFill>
        <a:effectLst/>
      </p:bgPr>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F08DD118-A71E-4DDB-A303-947C109DA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7332"/>
            <a:ext cx="4629223" cy="3880668"/>
          </a:xfrm>
          <a:prstGeom prst="rect">
            <a:avLst/>
          </a:prstGeom>
        </p:spPr>
      </p:pic>
      <p:sp>
        <p:nvSpPr>
          <p:cNvPr id="9" name="TextBox 8">
            <a:extLst>
              <a:ext uri="{FF2B5EF4-FFF2-40B4-BE49-F238E27FC236}">
                <a16:creationId xmlns:a16="http://schemas.microsoft.com/office/drawing/2014/main" id="{79803386-8015-4FA2-AE40-92C1104B07DC}"/>
              </a:ext>
            </a:extLst>
          </p:cNvPr>
          <p:cNvSpPr txBox="1"/>
          <p:nvPr/>
        </p:nvSpPr>
        <p:spPr>
          <a:xfrm>
            <a:off x="838200" y="1407671"/>
            <a:ext cx="10515600" cy="1569660"/>
          </a:xfrm>
          <a:prstGeom prst="rect">
            <a:avLst/>
          </a:prstGeom>
          <a:noFill/>
        </p:spPr>
        <p:txBody>
          <a:bodyPr wrap="square" rtlCol="0">
            <a:spAutoFit/>
          </a:bodyPr>
          <a:lstStyle/>
          <a:p>
            <a:pPr algn="ctr"/>
            <a:r>
              <a:rPr lang="en-US" sz="9600" dirty="0">
                <a:solidFill>
                  <a:schemeClr val="bg1"/>
                </a:solidFill>
                <a:latin typeface="Raleway Black" pitchFamily="2" charset="0"/>
              </a:rPr>
              <a:t>TAAAC Elections</a:t>
            </a:r>
          </a:p>
        </p:txBody>
      </p:sp>
      <p:pic>
        <p:nvPicPr>
          <p:cNvPr id="3" name="Picture 2" descr="Qr code&#10;&#10;Description automatically generated">
            <a:extLst>
              <a:ext uri="{FF2B5EF4-FFF2-40B4-BE49-F238E27FC236}">
                <a16:creationId xmlns:a16="http://schemas.microsoft.com/office/drawing/2014/main" id="{EA45719E-38E1-4873-AD32-26156AB0B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632" y="3366583"/>
            <a:ext cx="3112168" cy="3112168"/>
          </a:xfrm>
          <a:prstGeom prst="rect">
            <a:avLst/>
          </a:prstGeom>
        </p:spPr>
      </p:pic>
    </p:spTree>
    <p:extLst>
      <p:ext uri="{BB962C8B-B14F-4D97-AF65-F5344CB8AC3E}">
        <p14:creationId xmlns:p14="http://schemas.microsoft.com/office/powerpoint/2010/main" val="71217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392D9-9285-4104-AB48-CD6BE7C2DD67}"/>
              </a:ext>
            </a:extLst>
          </p:cNvPr>
          <p:cNvPicPr>
            <a:picLocks noChangeAspect="1"/>
          </p:cNvPicPr>
          <p:nvPr/>
        </p:nvPicPr>
        <p:blipFill rotWithShape="1">
          <a:blip r:embed="rId3">
            <a:extLst>
              <a:ext uri="{28A0092B-C50C-407E-A947-70E740481C1C}">
                <a14:useLocalDpi xmlns:a14="http://schemas.microsoft.com/office/drawing/2010/main" val="0"/>
              </a:ext>
            </a:extLst>
          </a:blip>
          <a:srcRect l="22543" r="23972" b="1342"/>
          <a:stretch/>
        </p:blipFill>
        <p:spPr>
          <a:xfrm>
            <a:off x="436324" y="401058"/>
            <a:ext cx="4135676" cy="5721446"/>
          </a:xfrm>
          <a:prstGeom prst="rect">
            <a:avLst/>
          </a:prstGeom>
        </p:spPr>
      </p:pic>
      <p:sp>
        <p:nvSpPr>
          <p:cNvPr id="5" name="Rectangle 4">
            <a:extLst>
              <a:ext uri="{FF2B5EF4-FFF2-40B4-BE49-F238E27FC236}">
                <a16:creationId xmlns:a16="http://schemas.microsoft.com/office/drawing/2014/main" id="{524F4442-BD31-440D-81AB-08297614013A}"/>
              </a:ext>
            </a:extLst>
          </p:cNvPr>
          <p:cNvSpPr/>
          <p:nvPr/>
        </p:nvSpPr>
        <p:spPr>
          <a:xfrm>
            <a:off x="447711" y="378668"/>
            <a:ext cx="4135676" cy="5755382"/>
          </a:xfrm>
          <a:prstGeom prst="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44134AE-C841-4C5E-B5E0-505456E65A67}"/>
              </a:ext>
            </a:extLst>
          </p:cNvPr>
          <p:cNvSpPr txBox="1">
            <a:spLocks/>
          </p:cNvSpPr>
          <p:nvPr/>
        </p:nvSpPr>
        <p:spPr>
          <a:xfrm>
            <a:off x="594360" y="637125"/>
            <a:ext cx="3802276" cy="5256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chemeClr val="bg1"/>
                </a:solidFill>
                <a:latin typeface="Montserrat Black" panose="00000A00000000000000" pitchFamily="2" charset="0"/>
              </a:rPr>
              <a:t>Health and Safety</a:t>
            </a:r>
            <a:endParaRPr lang="en-US" sz="4800" dirty="0">
              <a:solidFill>
                <a:schemeClr val="bg1"/>
              </a:solidFill>
              <a:latin typeface="Montserrat Black" panose="00000A00000000000000" pitchFamily="2" charset="0"/>
            </a:endParaRPr>
          </a:p>
        </p:txBody>
      </p:sp>
      <p:graphicFrame>
        <p:nvGraphicFramePr>
          <p:cNvPr id="7" name="Content Placeholder 2">
            <a:extLst>
              <a:ext uri="{FF2B5EF4-FFF2-40B4-BE49-F238E27FC236}">
                <a16:creationId xmlns:a16="http://schemas.microsoft.com/office/drawing/2014/main" id="{C283B0CB-A248-49CF-88A3-11FDFD687F5C}"/>
              </a:ext>
            </a:extLst>
          </p:cNvPr>
          <p:cNvGraphicFramePr>
            <a:graphicFrameLocks/>
          </p:cNvGraphicFramePr>
          <p:nvPr>
            <p:extLst>
              <p:ext uri="{D42A27DB-BD31-4B8C-83A1-F6EECF244321}">
                <p14:modId xmlns:p14="http://schemas.microsoft.com/office/powerpoint/2010/main" val="417028194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Qr code&#10;&#10;Description automatically generated">
            <a:extLst>
              <a:ext uri="{FF2B5EF4-FFF2-40B4-BE49-F238E27FC236}">
                <a16:creationId xmlns:a16="http://schemas.microsoft.com/office/drawing/2014/main" id="{F0E99309-3B0F-4604-BBEF-F2D4E3EA1C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2197" y="1836252"/>
            <a:ext cx="1272210" cy="1272210"/>
          </a:xfrm>
          <a:prstGeom prst="rect">
            <a:avLst/>
          </a:prstGeom>
        </p:spPr>
      </p:pic>
      <p:pic>
        <p:nvPicPr>
          <p:cNvPr id="9" name="Picture 8" descr="Qr code&#10;&#10;Description automatically generated">
            <a:extLst>
              <a:ext uri="{FF2B5EF4-FFF2-40B4-BE49-F238E27FC236}">
                <a16:creationId xmlns:a16="http://schemas.microsoft.com/office/drawing/2014/main" id="{CD239A71-8401-40E1-8259-B56136E746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82198" y="3394210"/>
            <a:ext cx="1272210" cy="1272210"/>
          </a:xfrm>
          <a:prstGeom prst="rect">
            <a:avLst/>
          </a:prstGeom>
        </p:spPr>
      </p:pic>
      <p:pic>
        <p:nvPicPr>
          <p:cNvPr id="10" name="Picture 9" descr="Qr code&#10;&#10;Description automatically generated">
            <a:extLst>
              <a:ext uri="{FF2B5EF4-FFF2-40B4-BE49-F238E27FC236}">
                <a16:creationId xmlns:a16="http://schemas.microsoft.com/office/drawing/2014/main" id="{704C5556-F96F-4917-B43F-76E17A3998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2195" y="303591"/>
            <a:ext cx="1272211" cy="1272211"/>
          </a:xfrm>
          <a:prstGeom prst="rect">
            <a:avLst/>
          </a:prstGeom>
        </p:spPr>
      </p:pic>
      <p:sp>
        <p:nvSpPr>
          <p:cNvPr id="12" name="Oval 11">
            <a:extLst>
              <a:ext uri="{FF2B5EF4-FFF2-40B4-BE49-F238E27FC236}">
                <a16:creationId xmlns:a16="http://schemas.microsoft.com/office/drawing/2014/main" id="{AC8DB98F-2CD5-47C0-BE23-67B4C2A587D8}"/>
              </a:ext>
            </a:extLst>
          </p:cNvPr>
          <p:cNvSpPr/>
          <p:nvPr/>
        </p:nvSpPr>
        <p:spPr>
          <a:xfrm>
            <a:off x="10762" y="5314579"/>
            <a:ext cx="1386841" cy="138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hape&#10;&#10;Description automatically generated">
            <a:extLst>
              <a:ext uri="{FF2B5EF4-FFF2-40B4-BE49-F238E27FC236}">
                <a16:creationId xmlns:a16="http://schemas.microsoft.com/office/drawing/2014/main" id="{72289F76-E9CD-4157-8950-86EA36B0FF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28" y="5314580"/>
            <a:ext cx="1386841" cy="1386841"/>
          </a:xfrm>
          <a:prstGeom prst="rect">
            <a:avLst/>
          </a:prstGeom>
        </p:spPr>
      </p:pic>
    </p:spTree>
    <p:extLst>
      <p:ext uri="{BB962C8B-B14F-4D97-AF65-F5344CB8AC3E}">
        <p14:creationId xmlns:p14="http://schemas.microsoft.com/office/powerpoint/2010/main" val="276706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masks&#10;&#10;Description automatically generated with medium confidence">
            <a:extLst>
              <a:ext uri="{FF2B5EF4-FFF2-40B4-BE49-F238E27FC236}">
                <a16:creationId xmlns:a16="http://schemas.microsoft.com/office/drawing/2014/main" id="{FE2185F3-BF9B-4950-BECF-2FA932F4B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72" cy="6858000"/>
          </a:xfrm>
          <a:prstGeom prst="rect">
            <a:avLst/>
          </a:prstGeom>
        </p:spPr>
      </p:pic>
      <p:sp>
        <p:nvSpPr>
          <p:cNvPr id="2" name="Title 1">
            <a:extLst>
              <a:ext uri="{FF2B5EF4-FFF2-40B4-BE49-F238E27FC236}">
                <a16:creationId xmlns:a16="http://schemas.microsoft.com/office/drawing/2014/main" id="{38B6C983-0220-4363-AC0F-B9343981CBB5}"/>
              </a:ext>
            </a:extLst>
          </p:cNvPr>
          <p:cNvSpPr>
            <a:spLocks noGrp="1"/>
          </p:cNvSpPr>
          <p:nvPr>
            <p:ph type="title"/>
          </p:nvPr>
        </p:nvSpPr>
        <p:spPr>
          <a:xfrm>
            <a:off x="1104878" y="378667"/>
            <a:ext cx="10058400" cy="236108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9600" dirty="0">
                <a:solidFill>
                  <a:srgbClr val="FFFFFF"/>
                </a:solidFill>
                <a:latin typeface="Raleway Black" pitchFamily="2" charset="0"/>
              </a:rPr>
              <a:t>Questions?</a:t>
            </a:r>
          </a:p>
        </p:txBody>
      </p:sp>
      <p:sp>
        <p:nvSpPr>
          <p:cNvPr id="4" name="Oval 3">
            <a:extLst>
              <a:ext uri="{FF2B5EF4-FFF2-40B4-BE49-F238E27FC236}">
                <a16:creationId xmlns:a16="http://schemas.microsoft.com/office/drawing/2014/main" id="{F2B8829C-0B44-4001-9D8A-541C948FF124}"/>
              </a:ext>
            </a:extLst>
          </p:cNvPr>
          <p:cNvSpPr/>
          <p:nvPr/>
        </p:nvSpPr>
        <p:spPr>
          <a:xfrm>
            <a:off x="10469858" y="378667"/>
            <a:ext cx="1386841" cy="1386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FBAE4E4A-ADD2-4F62-8D09-59295C43B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292" y="393906"/>
            <a:ext cx="1386841" cy="1386841"/>
          </a:xfrm>
          <a:prstGeom prst="rect">
            <a:avLst/>
          </a:prstGeom>
        </p:spPr>
      </p:pic>
    </p:spTree>
    <p:extLst>
      <p:ext uri="{BB962C8B-B14F-4D97-AF65-F5344CB8AC3E}">
        <p14:creationId xmlns:p14="http://schemas.microsoft.com/office/powerpoint/2010/main" val="51736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ABC2-016E-4DEF-840E-2748499F843A}"/>
              </a:ext>
            </a:extLst>
          </p:cNvPr>
          <p:cNvSpPr>
            <a:spLocks noGrp="1"/>
          </p:cNvSpPr>
          <p:nvPr>
            <p:ph type="title"/>
          </p:nvPr>
        </p:nvSpPr>
        <p:spPr>
          <a:xfrm>
            <a:off x="6940295" y="1396289"/>
            <a:ext cx="4668257" cy="1325563"/>
          </a:xfrm>
        </p:spPr>
        <p:txBody>
          <a:bodyPr vert="horz" lIns="91440" tIns="45720" rIns="91440" bIns="45720" rtlCol="0" anchor="ctr">
            <a:noAutofit/>
          </a:bodyPr>
          <a:lstStyle/>
          <a:p>
            <a:r>
              <a:rPr lang="en-US" sz="4000" kern="1200" dirty="0">
                <a:solidFill>
                  <a:schemeClr val="tx1"/>
                </a:solidFill>
                <a:latin typeface="Raleway Black" pitchFamily="2" charset="0"/>
              </a:rPr>
              <a:t>Make sure you track who attended!</a:t>
            </a:r>
          </a:p>
        </p:txBody>
      </p:sp>
      <p:pic>
        <p:nvPicPr>
          <p:cNvPr id="9" name="Picture 8" descr="A group of people in red uniforms&#10;&#10;Description automatically generated with low confidence">
            <a:extLst>
              <a:ext uri="{FF2B5EF4-FFF2-40B4-BE49-F238E27FC236}">
                <a16:creationId xmlns:a16="http://schemas.microsoft.com/office/drawing/2014/main" id="{88D31D9A-C8CF-4AAA-8E0C-F2D8602724A8}"/>
              </a:ext>
            </a:extLst>
          </p:cNvPr>
          <p:cNvPicPr>
            <a:picLocks noChangeAspect="1"/>
          </p:cNvPicPr>
          <p:nvPr/>
        </p:nvPicPr>
        <p:blipFill rotWithShape="1">
          <a:blip r:embed="rId3">
            <a:extLst>
              <a:ext uri="{28A0092B-C50C-407E-A947-70E740481C1C}">
                <a14:useLocalDpi xmlns:a14="http://schemas.microsoft.com/office/drawing/2010/main" val="0"/>
              </a:ext>
            </a:extLst>
          </a:blip>
          <a:srcRect t="23570" r="-2" b="30179"/>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9" name="Picture 18" descr="A group of people posing for a photo outside&#10;&#10;Description automatically generated with medium confidence">
            <a:extLst>
              <a:ext uri="{FF2B5EF4-FFF2-40B4-BE49-F238E27FC236}">
                <a16:creationId xmlns:a16="http://schemas.microsoft.com/office/drawing/2014/main" id="{A91582F6-EF38-41A6-9619-CA7E8DBB1A2E}"/>
              </a:ext>
            </a:extLst>
          </p:cNvPr>
          <p:cNvPicPr>
            <a:picLocks noChangeAspect="1"/>
          </p:cNvPicPr>
          <p:nvPr/>
        </p:nvPicPr>
        <p:blipFill rotWithShape="1">
          <a:blip r:embed="rId4">
            <a:extLst>
              <a:ext uri="{28A0092B-C50C-407E-A947-70E740481C1C}">
                <a14:useLocalDpi xmlns:a14="http://schemas.microsoft.com/office/drawing/2010/main" val="0"/>
              </a:ext>
            </a:extLst>
          </a:blip>
          <a:srcRect l="12038" r="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6" descr="A group of people standing outside&#10;&#10;Description automatically generated with low confidence">
            <a:extLst>
              <a:ext uri="{FF2B5EF4-FFF2-40B4-BE49-F238E27FC236}">
                <a16:creationId xmlns:a16="http://schemas.microsoft.com/office/drawing/2014/main" id="{8F8DAA40-9EA2-4E55-98E1-70F08E25079D}"/>
              </a:ext>
            </a:extLst>
          </p:cNvPr>
          <p:cNvPicPr>
            <a:picLocks noChangeAspect="1"/>
          </p:cNvPicPr>
          <p:nvPr/>
        </p:nvPicPr>
        <p:blipFill rotWithShape="1">
          <a:blip r:embed="rId5">
            <a:extLst>
              <a:ext uri="{28A0092B-C50C-407E-A947-70E740481C1C}">
                <a14:useLocalDpi xmlns:a14="http://schemas.microsoft.com/office/drawing/2010/main" val="0"/>
              </a:ext>
            </a:extLst>
          </a:blip>
          <a:srcRect l="11693" r="5575" b="-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6" name="Title 1">
            <a:extLst>
              <a:ext uri="{FF2B5EF4-FFF2-40B4-BE49-F238E27FC236}">
                <a16:creationId xmlns:a16="http://schemas.microsoft.com/office/drawing/2014/main" id="{9BE5F72C-9737-48A4-938B-407D5F475074}"/>
              </a:ext>
            </a:extLst>
          </p:cNvPr>
          <p:cNvSpPr txBox="1">
            <a:spLocks/>
          </p:cNvSpPr>
          <p:nvPr/>
        </p:nvSpPr>
        <p:spPr>
          <a:xfrm>
            <a:off x="6940296" y="2871982"/>
            <a:ext cx="4668256" cy="3181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dirty="0">
                <a:latin typeface="Raleway" pitchFamily="2" charset="0"/>
                <a:ea typeface="+mn-ea"/>
                <a:cs typeface="+mn-cs"/>
              </a:rPr>
              <a:t>Reps who host 10-minute meetings will receive a Panera gift card at the RA to provide food for your next meeting.</a:t>
            </a:r>
          </a:p>
        </p:txBody>
      </p:sp>
      <p:pic>
        <p:nvPicPr>
          <p:cNvPr id="25" name="Picture 24" descr="A picture containing shape&#10;&#10;Description automatically generated">
            <a:extLst>
              <a:ext uri="{FF2B5EF4-FFF2-40B4-BE49-F238E27FC236}">
                <a16:creationId xmlns:a16="http://schemas.microsoft.com/office/drawing/2014/main" id="{EF33C3F9-2B7B-4E86-85A7-F5B0537B9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6692" y="5360245"/>
            <a:ext cx="1386841" cy="1386841"/>
          </a:xfrm>
          <a:prstGeom prst="rect">
            <a:avLst/>
          </a:prstGeom>
          <a:solidFill>
            <a:schemeClr val="bg1"/>
          </a:solidFill>
        </p:spPr>
      </p:pic>
    </p:spTree>
    <p:extLst>
      <p:ext uri="{BB962C8B-B14F-4D97-AF65-F5344CB8AC3E}">
        <p14:creationId xmlns:p14="http://schemas.microsoft.com/office/powerpoint/2010/main" val="22031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5521</TotalTime>
  <Words>555</Words>
  <Application>Microsoft Office PowerPoint</Application>
  <PresentationFormat>Widescreen</PresentationFormat>
  <Paragraphs>35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Fira Sans</vt:lpstr>
      <vt:lpstr>Montserrat Black</vt:lpstr>
      <vt:lpstr>Raleway</vt:lpstr>
      <vt:lpstr>Raleway Black</vt:lpstr>
      <vt:lpstr>Office Theme</vt:lpstr>
      <vt:lpstr>PowerPoint Presentation</vt:lpstr>
      <vt:lpstr>PowerPoint Presentation</vt:lpstr>
      <vt:lpstr>PowerPoint Presentation</vt:lpstr>
      <vt:lpstr>PowerPoint Presentation</vt:lpstr>
      <vt:lpstr>PowerPoint Presentation</vt:lpstr>
      <vt:lpstr>Questions?</vt:lpstr>
      <vt:lpstr>Make sure you track who attended!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Menas, Amanda [MD]</dc:creator>
  <cp:lastModifiedBy>Menas, Amanda [MD]</cp:lastModifiedBy>
  <cp:revision>11</cp:revision>
  <dcterms:created xsi:type="dcterms:W3CDTF">2022-01-04T14:47:56Z</dcterms:created>
  <dcterms:modified xsi:type="dcterms:W3CDTF">2022-01-11T15:06:37Z</dcterms:modified>
</cp:coreProperties>
</file>