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7" r:id="rId3"/>
    <p:sldId id="266" r:id="rId4"/>
    <p:sldId id="260" r:id="rId5"/>
    <p:sldId id="265" r:id="rId6"/>
    <p:sldId id="258" r:id="rId7"/>
    <p:sldId id="264"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1E"/>
    <a:srgbClr val="AC00D9"/>
    <a:srgbClr val="DD1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594" autoAdjust="0"/>
  </p:normalViewPr>
  <p:slideViewPr>
    <p:cSldViewPr snapToGrid="0">
      <p:cViewPr varScale="1">
        <p:scale>
          <a:sx n="73" d="100"/>
          <a:sy n="73" d="100"/>
        </p:scale>
        <p:origin x="19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F83BC2E-2A6B-4019-87E3-04B814D982AF}" type="doc">
      <dgm:prSet loTypeId="urn:microsoft.com/office/officeart/2017/3/layout/DropPinTimeline" loCatId="process" qsTypeId="urn:microsoft.com/office/officeart/2005/8/quickstyle/simple1" qsCatId="simple" csTypeId="urn:microsoft.com/office/officeart/2005/8/colors/colorful1" csCatId="colorful" phldr="1"/>
      <dgm:spPr/>
      <dgm:t>
        <a:bodyPr/>
        <a:lstStyle/>
        <a:p>
          <a:endParaRPr lang="en-US"/>
        </a:p>
      </dgm:t>
    </dgm:pt>
    <dgm:pt modelId="{3BE7BD23-6608-4DA3-9D48-75F6DA730D86}">
      <dgm:prSet custT="1"/>
      <dgm:spPr/>
      <dgm:t>
        <a:bodyPr/>
        <a:lstStyle/>
        <a:p>
          <a:pPr>
            <a:defRPr b="1"/>
          </a:pPr>
          <a:r>
            <a:rPr lang="en-US" sz="3600" dirty="0">
              <a:latin typeface="Raleway" pitchFamily="2" charset="0"/>
            </a:rPr>
            <a:t>15 Dec.</a:t>
          </a:r>
        </a:p>
      </dgm:t>
    </dgm:pt>
    <dgm:pt modelId="{6342BE39-5132-4580-BDE3-5665A69C77E6}" type="parTrans" cxnId="{088CA43F-B97F-4B82-ADBA-F763A132DAB6}">
      <dgm:prSet/>
      <dgm:spPr/>
      <dgm:t>
        <a:bodyPr/>
        <a:lstStyle/>
        <a:p>
          <a:endParaRPr lang="en-US" sz="2800">
            <a:latin typeface="Raleway" pitchFamily="2" charset="0"/>
          </a:endParaRPr>
        </a:p>
      </dgm:t>
    </dgm:pt>
    <dgm:pt modelId="{96D240A5-C9E6-44F5-A044-D6EFE76C8E6F}" type="sibTrans" cxnId="{088CA43F-B97F-4B82-ADBA-F763A132DAB6}">
      <dgm:prSet/>
      <dgm:spPr/>
      <dgm:t>
        <a:bodyPr/>
        <a:lstStyle/>
        <a:p>
          <a:endParaRPr lang="en-US" sz="2800">
            <a:latin typeface="Raleway" pitchFamily="2" charset="0"/>
          </a:endParaRPr>
        </a:p>
      </dgm:t>
    </dgm:pt>
    <dgm:pt modelId="{49FC2D6E-022F-4D50-BEA5-6B40A60E24B9}">
      <dgm:prSet custT="1"/>
      <dgm:spPr/>
      <dgm:t>
        <a:bodyPr/>
        <a:lstStyle/>
        <a:p>
          <a:r>
            <a:rPr lang="en-US" sz="3200" dirty="0">
              <a:latin typeface="Raleway" pitchFamily="2" charset="0"/>
            </a:rPr>
            <a:t>Superintendent presents budget to BoE</a:t>
          </a:r>
        </a:p>
      </dgm:t>
    </dgm:pt>
    <dgm:pt modelId="{E171DF0F-9C7F-4D67-A5A7-7BDEAC44ACCF}" type="parTrans" cxnId="{3B8A1C0B-0320-479C-9501-B291010491D9}">
      <dgm:prSet/>
      <dgm:spPr/>
      <dgm:t>
        <a:bodyPr/>
        <a:lstStyle/>
        <a:p>
          <a:endParaRPr lang="en-US" sz="2800">
            <a:latin typeface="Raleway" pitchFamily="2" charset="0"/>
          </a:endParaRPr>
        </a:p>
      </dgm:t>
    </dgm:pt>
    <dgm:pt modelId="{E6022674-2372-42B6-B65E-13474C7478C5}" type="sibTrans" cxnId="{3B8A1C0B-0320-479C-9501-B291010491D9}">
      <dgm:prSet/>
      <dgm:spPr/>
      <dgm:t>
        <a:bodyPr/>
        <a:lstStyle/>
        <a:p>
          <a:endParaRPr lang="en-US" sz="2800">
            <a:latin typeface="Raleway" pitchFamily="2" charset="0"/>
          </a:endParaRPr>
        </a:p>
      </dgm:t>
    </dgm:pt>
    <dgm:pt modelId="{DE4122CC-E609-4CAE-98FD-544CBB0D671E}">
      <dgm:prSet custT="1"/>
      <dgm:spPr/>
      <dgm:t>
        <a:bodyPr/>
        <a:lstStyle/>
        <a:p>
          <a:pPr>
            <a:defRPr b="1"/>
          </a:pPr>
          <a:r>
            <a:rPr lang="en-US" sz="3600" dirty="0">
              <a:latin typeface="Raleway" pitchFamily="2" charset="0"/>
            </a:rPr>
            <a:t>4 Jan.</a:t>
          </a:r>
        </a:p>
      </dgm:t>
    </dgm:pt>
    <dgm:pt modelId="{BE2C43E8-ECF1-427F-81F6-8AEF1B7CB3F0}" type="parTrans" cxnId="{556563CC-1C5E-43E4-A3E2-1DC0F90D6459}">
      <dgm:prSet/>
      <dgm:spPr/>
      <dgm:t>
        <a:bodyPr/>
        <a:lstStyle/>
        <a:p>
          <a:endParaRPr lang="en-US" sz="2800">
            <a:latin typeface="Raleway" pitchFamily="2" charset="0"/>
          </a:endParaRPr>
        </a:p>
      </dgm:t>
    </dgm:pt>
    <dgm:pt modelId="{273E4FB1-1D24-437C-ADF6-AE8E95680C9B}" type="sibTrans" cxnId="{556563CC-1C5E-43E4-A3E2-1DC0F90D6459}">
      <dgm:prSet/>
      <dgm:spPr/>
      <dgm:t>
        <a:bodyPr/>
        <a:lstStyle/>
        <a:p>
          <a:endParaRPr lang="en-US" sz="2800">
            <a:latin typeface="Raleway" pitchFamily="2" charset="0"/>
          </a:endParaRPr>
        </a:p>
      </dgm:t>
    </dgm:pt>
    <dgm:pt modelId="{D0B539D8-18CB-418B-9A8D-34230EF9CB30}">
      <dgm:prSet custT="1"/>
      <dgm:spPr/>
      <dgm:t>
        <a:bodyPr/>
        <a:lstStyle/>
        <a:p>
          <a:r>
            <a:rPr lang="en-US" sz="3200" dirty="0">
              <a:latin typeface="Raleway" pitchFamily="2" charset="0"/>
            </a:rPr>
            <a:t>Public Hearing at Old Mill High</a:t>
          </a:r>
        </a:p>
      </dgm:t>
    </dgm:pt>
    <dgm:pt modelId="{DCE52FA5-2557-4D91-AD12-9295A3F6C9E7}" type="parTrans" cxnId="{2AF1A5EE-1B2C-4F2C-94E3-0CC265251FD2}">
      <dgm:prSet/>
      <dgm:spPr/>
      <dgm:t>
        <a:bodyPr/>
        <a:lstStyle/>
        <a:p>
          <a:endParaRPr lang="en-US" sz="2800">
            <a:latin typeface="Raleway" pitchFamily="2" charset="0"/>
          </a:endParaRPr>
        </a:p>
      </dgm:t>
    </dgm:pt>
    <dgm:pt modelId="{521B4D15-86E9-48AC-95F5-0E03CAEB0A86}" type="sibTrans" cxnId="{2AF1A5EE-1B2C-4F2C-94E3-0CC265251FD2}">
      <dgm:prSet/>
      <dgm:spPr/>
      <dgm:t>
        <a:bodyPr/>
        <a:lstStyle/>
        <a:p>
          <a:endParaRPr lang="en-US" sz="2800">
            <a:latin typeface="Raleway" pitchFamily="2" charset="0"/>
          </a:endParaRPr>
        </a:p>
      </dgm:t>
    </dgm:pt>
    <dgm:pt modelId="{7A567A7B-00EB-4E89-AEAC-8F5B1703BD32}">
      <dgm:prSet custT="1"/>
      <dgm:spPr/>
      <dgm:t>
        <a:bodyPr/>
        <a:lstStyle/>
        <a:p>
          <a:pPr>
            <a:defRPr b="1"/>
          </a:pPr>
          <a:r>
            <a:rPr lang="en-US" sz="3600" dirty="0">
              <a:latin typeface="Raleway" pitchFamily="2" charset="0"/>
            </a:rPr>
            <a:t>16 Feb.</a:t>
          </a:r>
        </a:p>
      </dgm:t>
    </dgm:pt>
    <dgm:pt modelId="{3E55D8DD-F9EE-4498-A048-C856F8BDF83B}" type="parTrans" cxnId="{478A00CA-49F6-4242-9E82-D0EB009AAE0E}">
      <dgm:prSet/>
      <dgm:spPr/>
      <dgm:t>
        <a:bodyPr/>
        <a:lstStyle/>
        <a:p>
          <a:endParaRPr lang="en-US" sz="2800">
            <a:latin typeface="Raleway" pitchFamily="2" charset="0"/>
          </a:endParaRPr>
        </a:p>
      </dgm:t>
    </dgm:pt>
    <dgm:pt modelId="{0E7D18CD-55D9-468A-9CDD-CD1382551B90}" type="sibTrans" cxnId="{478A00CA-49F6-4242-9E82-D0EB009AAE0E}">
      <dgm:prSet/>
      <dgm:spPr/>
      <dgm:t>
        <a:bodyPr/>
        <a:lstStyle/>
        <a:p>
          <a:endParaRPr lang="en-US" sz="2800">
            <a:latin typeface="Raleway" pitchFamily="2" charset="0"/>
          </a:endParaRPr>
        </a:p>
      </dgm:t>
    </dgm:pt>
    <dgm:pt modelId="{46D3D52A-1079-4C3C-A2A0-91261380046B}">
      <dgm:prSet custT="1"/>
      <dgm:spPr/>
      <dgm:t>
        <a:bodyPr/>
        <a:lstStyle/>
        <a:p>
          <a:r>
            <a:rPr lang="en-US" sz="3200" dirty="0">
              <a:latin typeface="Raleway" pitchFamily="2" charset="0"/>
            </a:rPr>
            <a:t>BOE Vote</a:t>
          </a:r>
        </a:p>
      </dgm:t>
    </dgm:pt>
    <dgm:pt modelId="{79830B96-730D-4230-B98A-D5BC42B86B13}" type="parTrans" cxnId="{9A4AA256-DE65-4481-B4E9-F7FD92D9FFE9}">
      <dgm:prSet/>
      <dgm:spPr/>
      <dgm:t>
        <a:bodyPr/>
        <a:lstStyle/>
        <a:p>
          <a:endParaRPr lang="en-US" sz="2800">
            <a:latin typeface="Raleway" pitchFamily="2" charset="0"/>
          </a:endParaRPr>
        </a:p>
      </dgm:t>
    </dgm:pt>
    <dgm:pt modelId="{3D1C8F69-AF93-4604-9A75-D70E1F2BD386}" type="sibTrans" cxnId="{9A4AA256-DE65-4481-B4E9-F7FD92D9FFE9}">
      <dgm:prSet/>
      <dgm:spPr/>
      <dgm:t>
        <a:bodyPr/>
        <a:lstStyle/>
        <a:p>
          <a:endParaRPr lang="en-US" sz="2800">
            <a:latin typeface="Raleway" pitchFamily="2" charset="0"/>
          </a:endParaRPr>
        </a:p>
      </dgm:t>
    </dgm:pt>
    <dgm:pt modelId="{B7AA7BCB-3535-4469-8122-739A0517A7E7}">
      <dgm:prSet custT="1"/>
      <dgm:spPr/>
      <dgm:t>
        <a:bodyPr/>
        <a:lstStyle/>
        <a:p>
          <a:pPr>
            <a:defRPr b="1"/>
          </a:pPr>
          <a:r>
            <a:rPr lang="en-US" sz="3600" dirty="0">
              <a:latin typeface="Raleway" pitchFamily="2" charset="0"/>
            </a:rPr>
            <a:t>1 Mar.</a:t>
          </a:r>
        </a:p>
      </dgm:t>
    </dgm:pt>
    <dgm:pt modelId="{9E0E8D8E-34F1-45B9-A75B-01567DEFAA3B}" type="parTrans" cxnId="{7A4F749E-761A-412E-84B5-E8F3B6D80B8B}">
      <dgm:prSet/>
      <dgm:spPr/>
      <dgm:t>
        <a:bodyPr/>
        <a:lstStyle/>
        <a:p>
          <a:endParaRPr lang="en-US" sz="2800">
            <a:latin typeface="Raleway" pitchFamily="2" charset="0"/>
          </a:endParaRPr>
        </a:p>
      </dgm:t>
    </dgm:pt>
    <dgm:pt modelId="{D33A8276-799A-4DD4-84D2-0F9DBF2F61DC}" type="sibTrans" cxnId="{7A4F749E-761A-412E-84B5-E8F3B6D80B8B}">
      <dgm:prSet/>
      <dgm:spPr/>
      <dgm:t>
        <a:bodyPr/>
        <a:lstStyle/>
        <a:p>
          <a:endParaRPr lang="en-US" sz="2800">
            <a:latin typeface="Raleway" pitchFamily="2" charset="0"/>
          </a:endParaRPr>
        </a:p>
      </dgm:t>
    </dgm:pt>
    <dgm:pt modelId="{903CC84A-907D-4657-A3D5-4F5D2A5950E1}">
      <dgm:prSet custT="1"/>
      <dgm:spPr/>
      <dgm:t>
        <a:bodyPr/>
        <a:lstStyle/>
        <a:p>
          <a:r>
            <a:rPr lang="en-US" sz="3200" dirty="0">
              <a:latin typeface="Raleway" pitchFamily="2" charset="0"/>
            </a:rPr>
            <a:t>County Executive Receives budget</a:t>
          </a:r>
        </a:p>
      </dgm:t>
    </dgm:pt>
    <dgm:pt modelId="{47BB0401-3771-41B4-9F71-ED7B24F1506A}" type="parTrans" cxnId="{159CF9D9-F6B0-4B98-BD23-CC738141AF16}">
      <dgm:prSet/>
      <dgm:spPr/>
      <dgm:t>
        <a:bodyPr/>
        <a:lstStyle/>
        <a:p>
          <a:endParaRPr lang="en-US" sz="2800">
            <a:latin typeface="Raleway" pitchFamily="2" charset="0"/>
          </a:endParaRPr>
        </a:p>
      </dgm:t>
    </dgm:pt>
    <dgm:pt modelId="{8C8C3115-9C3F-4538-A96D-1F3220AC0E90}" type="sibTrans" cxnId="{159CF9D9-F6B0-4B98-BD23-CC738141AF16}">
      <dgm:prSet/>
      <dgm:spPr/>
      <dgm:t>
        <a:bodyPr/>
        <a:lstStyle/>
        <a:p>
          <a:endParaRPr lang="en-US" sz="2800">
            <a:latin typeface="Raleway" pitchFamily="2" charset="0"/>
          </a:endParaRPr>
        </a:p>
      </dgm:t>
    </dgm:pt>
    <dgm:pt modelId="{83B8CAAE-6402-46EC-8043-738AF89A0743}" type="pres">
      <dgm:prSet presAssocID="{AF83BC2E-2A6B-4019-87E3-04B814D982AF}" presName="root" presStyleCnt="0">
        <dgm:presLayoutVars>
          <dgm:chMax/>
          <dgm:chPref/>
          <dgm:animLvl val="lvl"/>
        </dgm:presLayoutVars>
      </dgm:prSet>
      <dgm:spPr/>
    </dgm:pt>
    <dgm:pt modelId="{0A50F389-F224-463D-B3AD-3B30237762D6}" type="pres">
      <dgm:prSet presAssocID="{AF83BC2E-2A6B-4019-87E3-04B814D982AF}"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114B57BD-BA62-44C8-B730-FFC10BD032FA}" type="pres">
      <dgm:prSet presAssocID="{AF83BC2E-2A6B-4019-87E3-04B814D982AF}" presName="nodes" presStyleCnt="0">
        <dgm:presLayoutVars>
          <dgm:chMax/>
          <dgm:chPref/>
          <dgm:animLvl val="lvl"/>
        </dgm:presLayoutVars>
      </dgm:prSet>
      <dgm:spPr/>
    </dgm:pt>
    <dgm:pt modelId="{3D80369B-4DAA-4D6A-BAF0-713BB2DDA744}" type="pres">
      <dgm:prSet presAssocID="{3BE7BD23-6608-4DA3-9D48-75F6DA730D86}" presName="composite" presStyleCnt="0"/>
      <dgm:spPr/>
    </dgm:pt>
    <dgm:pt modelId="{26E12B06-75C1-422C-BC3A-29D45A1EF256}" type="pres">
      <dgm:prSet presAssocID="{3BE7BD23-6608-4DA3-9D48-75F6DA730D86}"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0CFD0C5-EB95-40AC-8A92-E1F712EB8521}" type="pres">
      <dgm:prSet presAssocID="{3BE7BD23-6608-4DA3-9D48-75F6DA730D86}" presName="DropPinPlaceHolder" presStyleCnt="0"/>
      <dgm:spPr/>
    </dgm:pt>
    <dgm:pt modelId="{09095B7A-BC9A-4A61-8562-B1BD469FD506}" type="pres">
      <dgm:prSet presAssocID="{3BE7BD23-6608-4DA3-9D48-75F6DA730D86}" presName="DropPin" presStyleLbl="alignNode1" presStyleIdx="0" presStyleCnt="4"/>
      <dgm:spPr/>
    </dgm:pt>
    <dgm:pt modelId="{303FEBFE-10A1-4E87-BF43-432158EBA140}" type="pres">
      <dgm:prSet presAssocID="{3BE7BD23-6608-4DA3-9D48-75F6DA730D86}"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24A99502-B211-4F32-B904-D2D2F7C1BA36}" type="pres">
      <dgm:prSet presAssocID="{3BE7BD23-6608-4DA3-9D48-75F6DA730D86}" presName="L2TextContainer" presStyleLbl="revTx" presStyleIdx="0" presStyleCnt="8">
        <dgm:presLayoutVars>
          <dgm:bulletEnabled val="1"/>
        </dgm:presLayoutVars>
      </dgm:prSet>
      <dgm:spPr/>
    </dgm:pt>
    <dgm:pt modelId="{8F293FA2-5C84-4D0F-A050-83FC11335264}" type="pres">
      <dgm:prSet presAssocID="{3BE7BD23-6608-4DA3-9D48-75F6DA730D86}" presName="L1TextContainer" presStyleLbl="revTx" presStyleIdx="1" presStyleCnt="8" custLinFactNeighborY="-57740">
        <dgm:presLayoutVars>
          <dgm:chMax val="1"/>
          <dgm:chPref val="1"/>
          <dgm:bulletEnabled val="1"/>
        </dgm:presLayoutVars>
      </dgm:prSet>
      <dgm:spPr/>
    </dgm:pt>
    <dgm:pt modelId="{E963D58F-1515-49A1-8F10-8C18CDC9354D}" type="pres">
      <dgm:prSet presAssocID="{3BE7BD23-6608-4DA3-9D48-75F6DA730D86}"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CF23C6CA-8196-4140-904D-66F86299D640}" type="pres">
      <dgm:prSet presAssocID="{3BE7BD23-6608-4DA3-9D48-75F6DA730D86}" presName="EmptyPlaceHolder" presStyleCnt="0"/>
      <dgm:spPr/>
    </dgm:pt>
    <dgm:pt modelId="{7B1E9A44-95D9-47E9-9243-1A9C5544E8A0}" type="pres">
      <dgm:prSet presAssocID="{96D240A5-C9E6-44F5-A044-D6EFE76C8E6F}" presName="spaceBetweenRectangles" presStyleCnt="0"/>
      <dgm:spPr/>
    </dgm:pt>
    <dgm:pt modelId="{A51CD5C7-4D58-41DC-9C76-5A9A88F2D4A6}" type="pres">
      <dgm:prSet presAssocID="{DE4122CC-E609-4CAE-98FD-544CBB0D671E}" presName="composite" presStyleCnt="0"/>
      <dgm:spPr/>
    </dgm:pt>
    <dgm:pt modelId="{77234FEC-AC3A-4C7E-9F66-6FF5841F06A0}" type="pres">
      <dgm:prSet presAssocID="{DE4122CC-E609-4CAE-98FD-544CBB0D671E}" presName="ConnectorPoint" presStyleLbl="ln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0CC3A83-BD2B-4B09-B096-6989B8EEF6B7}" type="pres">
      <dgm:prSet presAssocID="{DE4122CC-E609-4CAE-98FD-544CBB0D671E}" presName="DropPinPlaceHolder" presStyleCnt="0"/>
      <dgm:spPr/>
    </dgm:pt>
    <dgm:pt modelId="{3C2FEC47-B7E2-4EB4-915F-428477DC5460}" type="pres">
      <dgm:prSet presAssocID="{DE4122CC-E609-4CAE-98FD-544CBB0D671E}" presName="DropPin" presStyleLbl="alignNode1" presStyleIdx="1" presStyleCnt="4"/>
      <dgm:spPr/>
    </dgm:pt>
    <dgm:pt modelId="{E090D0C9-F099-40C8-A8F8-4818E285CAFC}" type="pres">
      <dgm:prSet presAssocID="{DE4122CC-E609-4CAE-98FD-544CBB0D671E}"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DC3D3845-F712-4A97-839D-999398BEA115}" type="pres">
      <dgm:prSet presAssocID="{DE4122CC-E609-4CAE-98FD-544CBB0D671E}" presName="L2TextContainer" presStyleLbl="revTx" presStyleIdx="2" presStyleCnt="8">
        <dgm:presLayoutVars>
          <dgm:bulletEnabled val="1"/>
        </dgm:presLayoutVars>
      </dgm:prSet>
      <dgm:spPr/>
    </dgm:pt>
    <dgm:pt modelId="{999540EE-C63A-4184-8AF5-020D811935DC}" type="pres">
      <dgm:prSet presAssocID="{DE4122CC-E609-4CAE-98FD-544CBB0D671E}" presName="L1TextContainer" presStyleLbl="revTx" presStyleIdx="3" presStyleCnt="8">
        <dgm:presLayoutVars>
          <dgm:chMax val="1"/>
          <dgm:chPref val="1"/>
          <dgm:bulletEnabled val="1"/>
        </dgm:presLayoutVars>
      </dgm:prSet>
      <dgm:spPr/>
    </dgm:pt>
    <dgm:pt modelId="{56FC5F1F-D46F-4B07-97DE-3BA854397838}" type="pres">
      <dgm:prSet presAssocID="{DE4122CC-E609-4CAE-98FD-544CBB0D671E}" presName="ConnectLine" presStyleLbl="sibTrans1D1" presStyleIdx="1" presStyleCnt="4"/>
      <dgm:spPr>
        <a:noFill/>
        <a:ln w="12700" cap="flat" cmpd="sng" algn="ctr">
          <a:solidFill>
            <a:schemeClr val="accent3">
              <a:hueOff val="0"/>
              <a:satOff val="0"/>
              <a:lumOff val="0"/>
              <a:alphaOff val="0"/>
            </a:schemeClr>
          </a:solidFill>
          <a:prstDash val="dash"/>
          <a:miter lim="800000"/>
        </a:ln>
        <a:effectLst/>
      </dgm:spPr>
    </dgm:pt>
    <dgm:pt modelId="{DE31CC27-53C9-45A4-B69B-15A896A9B351}" type="pres">
      <dgm:prSet presAssocID="{DE4122CC-E609-4CAE-98FD-544CBB0D671E}" presName="EmptyPlaceHolder" presStyleCnt="0"/>
      <dgm:spPr/>
    </dgm:pt>
    <dgm:pt modelId="{E532CFD4-63A8-465B-9A03-67D42917A3C8}" type="pres">
      <dgm:prSet presAssocID="{273E4FB1-1D24-437C-ADF6-AE8E95680C9B}" presName="spaceBetweenRectangles" presStyleCnt="0"/>
      <dgm:spPr/>
    </dgm:pt>
    <dgm:pt modelId="{7B7558D2-76CC-4C73-A2A4-900C3A622C31}" type="pres">
      <dgm:prSet presAssocID="{7A567A7B-00EB-4E89-AEAC-8F5B1703BD32}" presName="composite" presStyleCnt="0"/>
      <dgm:spPr/>
    </dgm:pt>
    <dgm:pt modelId="{B381BF14-9150-42C5-9117-D28DB9117EEC}" type="pres">
      <dgm:prSet presAssocID="{7A567A7B-00EB-4E89-AEAC-8F5B1703BD32}" presName="ConnectorPoint" presStyleLbl="ln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9CBCDB0-DB67-4D3D-ADE5-9FDC68FABCB4}" type="pres">
      <dgm:prSet presAssocID="{7A567A7B-00EB-4E89-AEAC-8F5B1703BD32}" presName="DropPinPlaceHolder" presStyleCnt="0"/>
      <dgm:spPr/>
    </dgm:pt>
    <dgm:pt modelId="{6D6FE8C2-569A-4F12-9948-C37FEEAC8308}" type="pres">
      <dgm:prSet presAssocID="{7A567A7B-00EB-4E89-AEAC-8F5B1703BD32}" presName="DropPin" presStyleLbl="alignNode1" presStyleIdx="2" presStyleCnt="4"/>
      <dgm:spPr/>
    </dgm:pt>
    <dgm:pt modelId="{47A4CBC4-2197-4AEB-B808-4A887EE1B5D7}" type="pres">
      <dgm:prSet presAssocID="{7A567A7B-00EB-4E89-AEAC-8F5B1703BD32}"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0FA7C81F-E5C9-47BA-9CA6-5A5D6EB21015}" type="pres">
      <dgm:prSet presAssocID="{7A567A7B-00EB-4E89-AEAC-8F5B1703BD32}" presName="L2TextContainer" presStyleLbl="revTx" presStyleIdx="4" presStyleCnt="8">
        <dgm:presLayoutVars>
          <dgm:bulletEnabled val="1"/>
        </dgm:presLayoutVars>
      </dgm:prSet>
      <dgm:spPr/>
    </dgm:pt>
    <dgm:pt modelId="{AEE171F5-4927-435C-932B-33D15F225AF5}" type="pres">
      <dgm:prSet presAssocID="{7A567A7B-00EB-4E89-AEAC-8F5B1703BD32}" presName="L1TextContainer" presStyleLbl="revTx" presStyleIdx="5" presStyleCnt="8" custLinFactNeighborY="-57740">
        <dgm:presLayoutVars>
          <dgm:chMax val="1"/>
          <dgm:chPref val="1"/>
          <dgm:bulletEnabled val="1"/>
        </dgm:presLayoutVars>
      </dgm:prSet>
      <dgm:spPr/>
    </dgm:pt>
    <dgm:pt modelId="{F8F0AA2E-68D5-4EB2-8525-BE92078BF80E}" type="pres">
      <dgm:prSet presAssocID="{7A567A7B-00EB-4E89-AEAC-8F5B1703BD32}" presName="ConnectLine" presStyleLbl="sibTrans1D1" presStyleIdx="2" presStyleCnt="4"/>
      <dgm:spPr>
        <a:noFill/>
        <a:ln w="12700" cap="flat" cmpd="sng" algn="ctr">
          <a:solidFill>
            <a:schemeClr val="accent4">
              <a:hueOff val="0"/>
              <a:satOff val="0"/>
              <a:lumOff val="0"/>
              <a:alphaOff val="0"/>
            </a:schemeClr>
          </a:solidFill>
          <a:prstDash val="dash"/>
          <a:miter lim="800000"/>
        </a:ln>
        <a:effectLst/>
      </dgm:spPr>
    </dgm:pt>
    <dgm:pt modelId="{3F774C49-3F63-4F5D-BF85-84F8F6E17A75}" type="pres">
      <dgm:prSet presAssocID="{7A567A7B-00EB-4E89-AEAC-8F5B1703BD32}" presName="EmptyPlaceHolder" presStyleCnt="0"/>
      <dgm:spPr/>
    </dgm:pt>
    <dgm:pt modelId="{5E4FF5E0-92B0-4727-AD57-CB614A3E4D43}" type="pres">
      <dgm:prSet presAssocID="{0E7D18CD-55D9-468A-9CDD-CD1382551B90}" presName="spaceBetweenRectangles" presStyleCnt="0"/>
      <dgm:spPr/>
    </dgm:pt>
    <dgm:pt modelId="{8036FD37-0B80-4809-97DF-230957DEA0C7}" type="pres">
      <dgm:prSet presAssocID="{B7AA7BCB-3535-4469-8122-739A0517A7E7}" presName="composite" presStyleCnt="0"/>
      <dgm:spPr/>
    </dgm:pt>
    <dgm:pt modelId="{9974107C-C3F4-41CD-A8EC-2857F8DD6CE4}" type="pres">
      <dgm:prSet presAssocID="{B7AA7BCB-3535-4469-8122-739A0517A7E7}" presName="ConnectorPoint" presStyleLbl="lnNode1" presStyleIdx="3"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7C4A70D-EB18-4F2D-B25F-9450F4433B1F}" type="pres">
      <dgm:prSet presAssocID="{B7AA7BCB-3535-4469-8122-739A0517A7E7}" presName="DropPinPlaceHolder" presStyleCnt="0"/>
      <dgm:spPr/>
    </dgm:pt>
    <dgm:pt modelId="{AB3343FF-0666-4750-8210-AB8C7D639B62}" type="pres">
      <dgm:prSet presAssocID="{B7AA7BCB-3535-4469-8122-739A0517A7E7}" presName="DropPin" presStyleLbl="alignNode1" presStyleIdx="3" presStyleCnt="4"/>
      <dgm:spPr/>
    </dgm:pt>
    <dgm:pt modelId="{FDD92979-1EC0-4DBE-B329-B7972CDDD37F}" type="pres">
      <dgm:prSet presAssocID="{B7AA7BCB-3535-4469-8122-739A0517A7E7}"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7429A7B1-CE21-4715-8BD8-AE29DA68A8BB}" type="pres">
      <dgm:prSet presAssocID="{B7AA7BCB-3535-4469-8122-739A0517A7E7}" presName="L2TextContainer" presStyleLbl="revTx" presStyleIdx="6" presStyleCnt="8">
        <dgm:presLayoutVars>
          <dgm:bulletEnabled val="1"/>
        </dgm:presLayoutVars>
      </dgm:prSet>
      <dgm:spPr/>
    </dgm:pt>
    <dgm:pt modelId="{E73A7778-C11B-4BB0-9EDF-1749C223CFC6}" type="pres">
      <dgm:prSet presAssocID="{B7AA7BCB-3535-4469-8122-739A0517A7E7}" presName="L1TextContainer" presStyleLbl="revTx" presStyleIdx="7" presStyleCnt="8">
        <dgm:presLayoutVars>
          <dgm:chMax val="1"/>
          <dgm:chPref val="1"/>
          <dgm:bulletEnabled val="1"/>
        </dgm:presLayoutVars>
      </dgm:prSet>
      <dgm:spPr/>
    </dgm:pt>
    <dgm:pt modelId="{569DFC47-4921-477E-8143-DA104A46234B}" type="pres">
      <dgm:prSet presAssocID="{B7AA7BCB-3535-4469-8122-739A0517A7E7}" presName="ConnectLine" presStyleLbl="sibTrans1D1" presStyleIdx="3" presStyleCnt="4"/>
      <dgm:spPr>
        <a:noFill/>
        <a:ln w="12700" cap="flat" cmpd="sng" algn="ctr">
          <a:solidFill>
            <a:schemeClr val="accent5">
              <a:hueOff val="0"/>
              <a:satOff val="0"/>
              <a:lumOff val="0"/>
              <a:alphaOff val="0"/>
            </a:schemeClr>
          </a:solidFill>
          <a:prstDash val="dash"/>
          <a:miter lim="800000"/>
        </a:ln>
        <a:effectLst/>
      </dgm:spPr>
    </dgm:pt>
    <dgm:pt modelId="{365D066F-6E28-463C-B5F9-CDC12DB453B2}" type="pres">
      <dgm:prSet presAssocID="{B7AA7BCB-3535-4469-8122-739A0517A7E7}" presName="EmptyPlaceHolder" presStyleCnt="0"/>
      <dgm:spPr/>
    </dgm:pt>
  </dgm:ptLst>
  <dgm:cxnLst>
    <dgm:cxn modelId="{A830A408-E0CA-42AA-998C-BAEE29DFA694}" type="presOf" srcId="{AF83BC2E-2A6B-4019-87E3-04B814D982AF}" destId="{83B8CAAE-6402-46EC-8043-738AF89A0743}" srcOrd="0" destOrd="0" presId="urn:microsoft.com/office/officeart/2017/3/layout/DropPinTimeline"/>
    <dgm:cxn modelId="{3B8A1C0B-0320-479C-9501-B291010491D9}" srcId="{3BE7BD23-6608-4DA3-9D48-75F6DA730D86}" destId="{49FC2D6E-022F-4D50-BEA5-6B40A60E24B9}" srcOrd="0" destOrd="0" parTransId="{E171DF0F-9C7F-4D67-A5A7-7BDEAC44ACCF}" sibTransId="{E6022674-2372-42B6-B65E-13474C7478C5}"/>
    <dgm:cxn modelId="{6EC06917-CC99-453F-991C-705B7EE45839}" type="presOf" srcId="{B7AA7BCB-3535-4469-8122-739A0517A7E7}" destId="{E73A7778-C11B-4BB0-9EDF-1749C223CFC6}" srcOrd="0" destOrd="0" presId="urn:microsoft.com/office/officeart/2017/3/layout/DropPinTimeline"/>
    <dgm:cxn modelId="{8E8B6938-58ED-410A-BD44-390F5EE68E98}" type="presOf" srcId="{49FC2D6E-022F-4D50-BEA5-6B40A60E24B9}" destId="{24A99502-B211-4F32-B904-D2D2F7C1BA36}" srcOrd="0" destOrd="0" presId="urn:microsoft.com/office/officeart/2017/3/layout/DropPinTimeline"/>
    <dgm:cxn modelId="{088CA43F-B97F-4B82-ADBA-F763A132DAB6}" srcId="{AF83BC2E-2A6B-4019-87E3-04B814D982AF}" destId="{3BE7BD23-6608-4DA3-9D48-75F6DA730D86}" srcOrd="0" destOrd="0" parTransId="{6342BE39-5132-4580-BDE3-5665A69C77E6}" sibTransId="{96D240A5-C9E6-44F5-A044-D6EFE76C8E6F}"/>
    <dgm:cxn modelId="{087AE650-6E32-4BB1-8CF8-B691F28359CA}" type="presOf" srcId="{46D3D52A-1079-4C3C-A2A0-91261380046B}" destId="{0FA7C81F-E5C9-47BA-9CA6-5A5D6EB21015}" srcOrd="0" destOrd="0" presId="urn:microsoft.com/office/officeart/2017/3/layout/DropPinTimeline"/>
    <dgm:cxn modelId="{4AF9AA73-42F8-4F52-B93C-95B964E03A3B}" type="presOf" srcId="{7A567A7B-00EB-4E89-AEAC-8F5B1703BD32}" destId="{AEE171F5-4927-435C-932B-33D15F225AF5}" srcOrd="0" destOrd="0" presId="urn:microsoft.com/office/officeart/2017/3/layout/DropPinTimeline"/>
    <dgm:cxn modelId="{9A4AA256-DE65-4481-B4E9-F7FD92D9FFE9}" srcId="{7A567A7B-00EB-4E89-AEAC-8F5B1703BD32}" destId="{46D3D52A-1079-4C3C-A2A0-91261380046B}" srcOrd="0" destOrd="0" parTransId="{79830B96-730D-4230-B98A-D5BC42B86B13}" sibTransId="{3D1C8F69-AF93-4604-9A75-D70E1F2BD386}"/>
    <dgm:cxn modelId="{DCD7987D-1DC1-4EF7-BAA8-C870966918DC}" type="presOf" srcId="{903CC84A-907D-4657-A3D5-4F5D2A5950E1}" destId="{7429A7B1-CE21-4715-8BD8-AE29DA68A8BB}" srcOrd="0" destOrd="0" presId="urn:microsoft.com/office/officeart/2017/3/layout/DropPinTimeline"/>
    <dgm:cxn modelId="{7A4F749E-761A-412E-84B5-E8F3B6D80B8B}" srcId="{AF83BC2E-2A6B-4019-87E3-04B814D982AF}" destId="{B7AA7BCB-3535-4469-8122-739A0517A7E7}" srcOrd="3" destOrd="0" parTransId="{9E0E8D8E-34F1-45B9-A75B-01567DEFAA3B}" sibTransId="{D33A8276-799A-4DD4-84D2-0F9DBF2F61DC}"/>
    <dgm:cxn modelId="{B05292AE-0B00-43A5-A68A-5631917A4133}" type="presOf" srcId="{D0B539D8-18CB-418B-9A8D-34230EF9CB30}" destId="{DC3D3845-F712-4A97-839D-999398BEA115}" srcOrd="0" destOrd="0" presId="urn:microsoft.com/office/officeart/2017/3/layout/DropPinTimeline"/>
    <dgm:cxn modelId="{1F487DC7-7448-4D05-B904-C7226EBEFA76}" type="presOf" srcId="{DE4122CC-E609-4CAE-98FD-544CBB0D671E}" destId="{999540EE-C63A-4184-8AF5-020D811935DC}" srcOrd="0" destOrd="0" presId="urn:microsoft.com/office/officeart/2017/3/layout/DropPinTimeline"/>
    <dgm:cxn modelId="{478A00CA-49F6-4242-9E82-D0EB009AAE0E}" srcId="{AF83BC2E-2A6B-4019-87E3-04B814D982AF}" destId="{7A567A7B-00EB-4E89-AEAC-8F5B1703BD32}" srcOrd="2" destOrd="0" parTransId="{3E55D8DD-F9EE-4498-A048-C856F8BDF83B}" sibTransId="{0E7D18CD-55D9-468A-9CDD-CD1382551B90}"/>
    <dgm:cxn modelId="{556563CC-1C5E-43E4-A3E2-1DC0F90D6459}" srcId="{AF83BC2E-2A6B-4019-87E3-04B814D982AF}" destId="{DE4122CC-E609-4CAE-98FD-544CBB0D671E}" srcOrd="1" destOrd="0" parTransId="{BE2C43E8-ECF1-427F-81F6-8AEF1B7CB3F0}" sibTransId="{273E4FB1-1D24-437C-ADF6-AE8E95680C9B}"/>
    <dgm:cxn modelId="{159CF9D9-F6B0-4B98-BD23-CC738141AF16}" srcId="{B7AA7BCB-3535-4469-8122-739A0517A7E7}" destId="{903CC84A-907D-4657-A3D5-4F5D2A5950E1}" srcOrd="0" destOrd="0" parTransId="{47BB0401-3771-41B4-9F71-ED7B24F1506A}" sibTransId="{8C8C3115-9C3F-4538-A96D-1F3220AC0E90}"/>
    <dgm:cxn modelId="{B6236CDB-725F-4B8E-A928-934192D62F40}" type="presOf" srcId="{3BE7BD23-6608-4DA3-9D48-75F6DA730D86}" destId="{8F293FA2-5C84-4D0F-A050-83FC11335264}" srcOrd="0" destOrd="0" presId="urn:microsoft.com/office/officeart/2017/3/layout/DropPinTimeline"/>
    <dgm:cxn modelId="{2AF1A5EE-1B2C-4F2C-94E3-0CC265251FD2}" srcId="{DE4122CC-E609-4CAE-98FD-544CBB0D671E}" destId="{D0B539D8-18CB-418B-9A8D-34230EF9CB30}" srcOrd="0" destOrd="0" parTransId="{DCE52FA5-2557-4D91-AD12-9295A3F6C9E7}" sibTransId="{521B4D15-86E9-48AC-95F5-0E03CAEB0A86}"/>
    <dgm:cxn modelId="{8366ED63-3177-49B1-B16A-483898E95F4C}" type="presParOf" srcId="{83B8CAAE-6402-46EC-8043-738AF89A0743}" destId="{0A50F389-F224-463D-B3AD-3B30237762D6}" srcOrd="0" destOrd="0" presId="urn:microsoft.com/office/officeart/2017/3/layout/DropPinTimeline"/>
    <dgm:cxn modelId="{75AAD806-8634-4410-BA22-C1DAE18E113E}" type="presParOf" srcId="{83B8CAAE-6402-46EC-8043-738AF89A0743}" destId="{114B57BD-BA62-44C8-B730-FFC10BD032FA}" srcOrd="1" destOrd="0" presId="urn:microsoft.com/office/officeart/2017/3/layout/DropPinTimeline"/>
    <dgm:cxn modelId="{399A5E8E-8D87-47F1-AD9A-3EB82DD5454B}" type="presParOf" srcId="{114B57BD-BA62-44C8-B730-FFC10BD032FA}" destId="{3D80369B-4DAA-4D6A-BAF0-713BB2DDA744}" srcOrd="0" destOrd="0" presId="urn:microsoft.com/office/officeart/2017/3/layout/DropPinTimeline"/>
    <dgm:cxn modelId="{47E7F8CB-FB0D-43FE-AC11-63732548F323}" type="presParOf" srcId="{3D80369B-4DAA-4D6A-BAF0-713BB2DDA744}" destId="{26E12B06-75C1-422C-BC3A-29D45A1EF256}" srcOrd="0" destOrd="0" presId="urn:microsoft.com/office/officeart/2017/3/layout/DropPinTimeline"/>
    <dgm:cxn modelId="{7F8A336B-DF47-4196-98B4-28468E2B0851}" type="presParOf" srcId="{3D80369B-4DAA-4D6A-BAF0-713BB2DDA744}" destId="{A0CFD0C5-EB95-40AC-8A92-E1F712EB8521}" srcOrd="1" destOrd="0" presId="urn:microsoft.com/office/officeart/2017/3/layout/DropPinTimeline"/>
    <dgm:cxn modelId="{79C869DD-A124-4FF5-BE51-2A84536CA0C4}" type="presParOf" srcId="{A0CFD0C5-EB95-40AC-8A92-E1F712EB8521}" destId="{09095B7A-BC9A-4A61-8562-B1BD469FD506}" srcOrd="0" destOrd="0" presId="urn:microsoft.com/office/officeart/2017/3/layout/DropPinTimeline"/>
    <dgm:cxn modelId="{BA890A77-8DE6-48F7-9DDD-4B64A15A008A}" type="presParOf" srcId="{A0CFD0C5-EB95-40AC-8A92-E1F712EB8521}" destId="{303FEBFE-10A1-4E87-BF43-432158EBA140}" srcOrd="1" destOrd="0" presId="urn:microsoft.com/office/officeart/2017/3/layout/DropPinTimeline"/>
    <dgm:cxn modelId="{B319A5D7-72D0-449D-B97C-4AA69EED3E7C}" type="presParOf" srcId="{3D80369B-4DAA-4D6A-BAF0-713BB2DDA744}" destId="{24A99502-B211-4F32-B904-D2D2F7C1BA36}" srcOrd="2" destOrd="0" presId="urn:microsoft.com/office/officeart/2017/3/layout/DropPinTimeline"/>
    <dgm:cxn modelId="{6D996566-F90D-41B6-B2B5-1995AED0151C}" type="presParOf" srcId="{3D80369B-4DAA-4D6A-BAF0-713BB2DDA744}" destId="{8F293FA2-5C84-4D0F-A050-83FC11335264}" srcOrd="3" destOrd="0" presId="urn:microsoft.com/office/officeart/2017/3/layout/DropPinTimeline"/>
    <dgm:cxn modelId="{DAC19D2E-6282-480B-AD3E-E691B39F5711}" type="presParOf" srcId="{3D80369B-4DAA-4D6A-BAF0-713BB2DDA744}" destId="{E963D58F-1515-49A1-8F10-8C18CDC9354D}" srcOrd="4" destOrd="0" presId="urn:microsoft.com/office/officeart/2017/3/layout/DropPinTimeline"/>
    <dgm:cxn modelId="{6A68CFCA-0213-43E6-96CD-AA19CB51B3F7}" type="presParOf" srcId="{3D80369B-4DAA-4D6A-BAF0-713BB2DDA744}" destId="{CF23C6CA-8196-4140-904D-66F86299D640}" srcOrd="5" destOrd="0" presId="urn:microsoft.com/office/officeart/2017/3/layout/DropPinTimeline"/>
    <dgm:cxn modelId="{A08EF527-7C91-4205-B859-CF8387A68AA8}" type="presParOf" srcId="{114B57BD-BA62-44C8-B730-FFC10BD032FA}" destId="{7B1E9A44-95D9-47E9-9243-1A9C5544E8A0}" srcOrd="1" destOrd="0" presId="urn:microsoft.com/office/officeart/2017/3/layout/DropPinTimeline"/>
    <dgm:cxn modelId="{C03609F0-6794-4ECB-A1ED-90DFFA9924E4}" type="presParOf" srcId="{114B57BD-BA62-44C8-B730-FFC10BD032FA}" destId="{A51CD5C7-4D58-41DC-9C76-5A9A88F2D4A6}" srcOrd="2" destOrd="0" presId="urn:microsoft.com/office/officeart/2017/3/layout/DropPinTimeline"/>
    <dgm:cxn modelId="{025E3DD1-2C12-49F4-9501-DD0756E31A41}" type="presParOf" srcId="{A51CD5C7-4D58-41DC-9C76-5A9A88F2D4A6}" destId="{77234FEC-AC3A-4C7E-9F66-6FF5841F06A0}" srcOrd="0" destOrd="0" presId="urn:microsoft.com/office/officeart/2017/3/layout/DropPinTimeline"/>
    <dgm:cxn modelId="{BC6D36CB-58C2-48CF-BF61-94EEABD89F98}" type="presParOf" srcId="{A51CD5C7-4D58-41DC-9C76-5A9A88F2D4A6}" destId="{30CC3A83-BD2B-4B09-B096-6989B8EEF6B7}" srcOrd="1" destOrd="0" presId="urn:microsoft.com/office/officeart/2017/3/layout/DropPinTimeline"/>
    <dgm:cxn modelId="{667F1C80-55BF-432F-A993-23263BA7E3C3}" type="presParOf" srcId="{30CC3A83-BD2B-4B09-B096-6989B8EEF6B7}" destId="{3C2FEC47-B7E2-4EB4-915F-428477DC5460}" srcOrd="0" destOrd="0" presId="urn:microsoft.com/office/officeart/2017/3/layout/DropPinTimeline"/>
    <dgm:cxn modelId="{CB38FAFE-25D6-4590-89AA-F5954E71D603}" type="presParOf" srcId="{30CC3A83-BD2B-4B09-B096-6989B8EEF6B7}" destId="{E090D0C9-F099-40C8-A8F8-4818E285CAFC}" srcOrd="1" destOrd="0" presId="urn:microsoft.com/office/officeart/2017/3/layout/DropPinTimeline"/>
    <dgm:cxn modelId="{737DC0B9-2B6C-4D36-ADF7-12601AA79772}" type="presParOf" srcId="{A51CD5C7-4D58-41DC-9C76-5A9A88F2D4A6}" destId="{DC3D3845-F712-4A97-839D-999398BEA115}" srcOrd="2" destOrd="0" presId="urn:microsoft.com/office/officeart/2017/3/layout/DropPinTimeline"/>
    <dgm:cxn modelId="{83F6B92D-A42F-425A-BBA9-243743C3EBA3}" type="presParOf" srcId="{A51CD5C7-4D58-41DC-9C76-5A9A88F2D4A6}" destId="{999540EE-C63A-4184-8AF5-020D811935DC}" srcOrd="3" destOrd="0" presId="urn:microsoft.com/office/officeart/2017/3/layout/DropPinTimeline"/>
    <dgm:cxn modelId="{08249172-A703-4D11-8CCA-011625DC797E}" type="presParOf" srcId="{A51CD5C7-4D58-41DC-9C76-5A9A88F2D4A6}" destId="{56FC5F1F-D46F-4B07-97DE-3BA854397838}" srcOrd="4" destOrd="0" presId="urn:microsoft.com/office/officeart/2017/3/layout/DropPinTimeline"/>
    <dgm:cxn modelId="{8D3CB4A3-8921-4EBE-8C6C-A2AB07F04BB4}" type="presParOf" srcId="{A51CD5C7-4D58-41DC-9C76-5A9A88F2D4A6}" destId="{DE31CC27-53C9-45A4-B69B-15A896A9B351}" srcOrd="5" destOrd="0" presId="urn:microsoft.com/office/officeart/2017/3/layout/DropPinTimeline"/>
    <dgm:cxn modelId="{9BBE364B-CFD8-4F4B-B847-9824FEFF1F3F}" type="presParOf" srcId="{114B57BD-BA62-44C8-B730-FFC10BD032FA}" destId="{E532CFD4-63A8-465B-9A03-67D42917A3C8}" srcOrd="3" destOrd="0" presId="urn:microsoft.com/office/officeart/2017/3/layout/DropPinTimeline"/>
    <dgm:cxn modelId="{A7EF5F2F-B2AE-4BFF-BFA2-FAB6DB31AB0D}" type="presParOf" srcId="{114B57BD-BA62-44C8-B730-FFC10BD032FA}" destId="{7B7558D2-76CC-4C73-A2A4-900C3A622C31}" srcOrd="4" destOrd="0" presId="urn:microsoft.com/office/officeart/2017/3/layout/DropPinTimeline"/>
    <dgm:cxn modelId="{68548583-3686-4ED0-9D20-24A5294EB8BF}" type="presParOf" srcId="{7B7558D2-76CC-4C73-A2A4-900C3A622C31}" destId="{B381BF14-9150-42C5-9117-D28DB9117EEC}" srcOrd="0" destOrd="0" presId="urn:microsoft.com/office/officeart/2017/3/layout/DropPinTimeline"/>
    <dgm:cxn modelId="{98CDDE29-8B43-436D-B2E7-76728D83FC6C}" type="presParOf" srcId="{7B7558D2-76CC-4C73-A2A4-900C3A622C31}" destId="{99CBCDB0-DB67-4D3D-ADE5-9FDC68FABCB4}" srcOrd="1" destOrd="0" presId="urn:microsoft.com/office/officeart/2017/3/layout/DropPinTimeline"/>
    <dgm:cxn modelId="{8EE99AE8-1756-4548-AFFD-2D3B31E2933D}" type="presParOf" srcId="{99CBCDB0-DB67-4D3D-ADE5-9FDC68FABCB4}" destId="{6D6FE8C2-569A-4F12-9948-C37FEEAC8308}" srcOrd="0" destOrd="0" presId="urn:microsoft.com/office/officeart/2017/3/layout/DropPinTimeline"/>
    <dgm:cxn modelId="{0055A160-16DD-413B-8545-15164D4D8AE9}" type="presParOf" srcId="{99CBCDB0-DB67-4D3D-ADE5-9FDC68FABCB4}" destId="{47A4CBC4-2197-4AEB-B808-4A887EE1B5D7}" srcOrd="1" destOrd="0" presId="urn:microsoft.com/office/officeart/2017/3/layout/DropPinTimeline"/>
    <dgm:cxn modelId="{A52057DE-8455-4D7D-8842-739109620428}" type="presParOf" srcId="{7B7558D2-76CC-4C73-A2A4-900C3A622C31}" destId="{0FA7C81F-E5C9-47BA-9CA6-5A5D6EB21015}" srcOrd="2" destOrd="0" presId="urn:microsoft.com/office/officeart/2017/3/layout/DropPinTimeline"/>
    <dgm:cxn modelId="{11396228-2FCD-40E9-8040-0AF534B8E609}" type="presParOf" srcId="{7B7558D2-76CC-4C73-A2A4-900C3A622C31}" destId="{AEE171F5-4927-435C-932B-33D15F225AF5}" srcOrd="3" destOrd="0" presId="urn:microsoft.com/office/officeart/2017/3/layout/DropPinTimeline"/>
    <dgm:cxn modelId="{66BD523E-B12F-427E-9F79-90E8AAF2A5BF}" type="presParOf" srcId="{7B7558D2-76CC-4C73-A2A4-900C3A622C31}" destId="{F8F0AA2E-68D5-4EB2-8525-BE92078BF80E}" srcOrd="4" destOrd="0" presId="urn:microsoft.com/office/officeart/2017/3/layout/DropPinTimeline"/>
    <dgm:cxn modelId="{B9EE1220-9DDB-4B33-B2A2-4ECA560907E5}" type="presParOf" srcId="{7B7558D2-76CC-4C73-A2A4-900C3A622C31}" destId="{3F774C49-3F63-4F5D-BF85-84F8F6E17A75}" srcOrd="5" destOrd="0" presId="urn:microsoft.com/office/officeart/2017/3/layout/DropPinTimeline"/>
    <dgm:cxn modelId="{079B1820-4153-449B-AFE3-21BC083BDF82}" type="presParOf" srcId="{114B57BD-BA62-44C8-B730-FFC10BD032FA}" destId="{5E4FF5E0-92B0-4727-AD57-CB614A3E4D43}" srcOrd="5" destOrd="0" presId="urn:microsoft.com/office/officeart/2017/3/layout/DropPinTimeline"/>
    <dgm:cxn modelId="{F74D1422-5FC8-4D46-8CC4-664E0E663FEF}" type="presParOf" srcId="{114B57BD-BA62-44C8-B730-FFC10BD032FA}" destId="{8036FD37-0B80-4809-97DF-230957DEA0C7}" srcOrd="6" destOrd="0" presId="urn:microsoft.com/office/officeart/2017/3/layout/DropPinTimeline"/>
    <dgm:cxn modelId="{A472CFFD-CF91-46B2-9F34-F5EB28C3D1F2}" type="presParOf" srcId="{8036FD37-0B80-4809-97DF-230957DEA0C7}" destId="{9974107C-C3F4-41CD-A8EC-2857F8DD6CE4}" srcOrd="0" destOrd="0" presId="urn:microsoft.com/office/officeart/2017/3/layout/DropPinTimeline"/>
    <dgm:cxn modelId="{FA5D47CC-8D86-44A8-9011-72645F16AC35}" type="presParOf" srcId="{8036FD37-0B80-4809-97DF-230957DEA0C7}" destId="{C7C4A70D-EB18-4F2D-B25F-9450F4433B1F}" srcOrd="1" destOrd="0" presId="urn:microsoft.com/office/officeart/2017/3/layout/DropPinTimeline"/>
    <dgm:cxn modelId="{116A0868-6AF2-43D7-93F3-90F08E44B112}" type="presParOf" srcId="{C7C4A70D-EB18-4F2D-B25F-9450F4433B1F}" destId="{AB3343FF-0666-4750-8210-AB8C7D639B62}" srcOrd="0" destOrd="0" presId="urn:microsoft.com/office/officeart/2017/3/layout/DropPinTimeline"/>
    <dgm:cxn modelId="{69CD294B-6559-4C97-B7EB-5CF1FF98DB21}" type="presParOf" srcId="{C7C4A70D-EB18-4F2D-B25F-9450F4433B1F}" destId="{FDD92979-1EC0-4DBE-B329-B7972CDDD37F}" srcOrd="1" destOrd="0" presId="urn:microsoft.com/office/officeart/2017/3/layout/DropPinTimeline"/>
    <dgm:cxn modelId="{7851D528-17A3-4624-9E28-037C1D3AEF0F}" type="presParOf" srcId="{8036FD37-0B80-4809-97DF-230957DEA0C7}" destId="{7429A7B1-CE21-4715-8BD8-AE29DA68A8BB}" srcOrd="2" destOrd="0" presId="urn:microsoft.com/office/officeart/2017/3/layout/DropPinTimeline"/>
    <dgm:cxn modelId="{D4F85894-ADE6-4B69-A614-2058D01F410E}" type="presParOf" srcId="{8036FD37-0B80-4809-97DF-230957DEA0C7}" destId="{E73A7778-C11B-4BB0-9EDF-1749C223CFC6}" srcOrd="3" destOrd="0" presId="urn:microsoft.com/office/officeart/2017/3/layout/DropPinTimeline"/>
    <dgm:cxn modelId="{4047C749-CBB6-4958-8C97-4F0BAA392BAC}" type="presParOf" srcId="{8036FD37-0B80-4809-97DF-230957DEA0C7}" destId="{569DFC47-4921-477E-8143-DA104A46234B}" srcOrd="4" destOrd="0" presId="urn:microsoft.com/office/officeart/2017/3/layout/DropPinTimeline"/>
    <dgm:cxn modelId="{A14B0289-F293-45B1-870D-D79BFAF42225}" type="presParOf" srcId="{8036FD37-0B80-4809-97DF-230957DEA0C7}" destId="{365D066F-6E28-463C-B5F9-CDC12DB453B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4394F-2F82-4F58-8F78-7B609FD333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21A007-FDF8-4FF7-936F-E3A22C7F2BEC}">
      <dgm:prSet custT="1"/>
      <dgm:spPr/>
      <dgm:t>
        <a:bodyPr/>
        <a:lstStyle/>
        <a:p>
          <a:r>
            <a:rPr lang="en-US" sz="3200" dirty="0">
              <a:latin typeface="Raleway" pitchFamily="2" charset="0"/>
            </a:rPr>
            <a:t>Safety Form</a:t>
          </a:r>
        </a:p>
      </dgm:t>
    </dgm:pt>
    <dgm:pt modelId="{C50066E9-7208-4DDC-A950-C3E57E32EBC5}" type="parTrans" cxnId="{77258CFE-D5CA-47F8-BB6B-7DE4F05F5FB9}">
      <dgm:prSet/>
      <dgm:spPr/>
      <dgm:t>
        <a:bodyPr/>
        <a:lstStyle/>
        <a:p>
          <a:endParaRPr lang="en-US"/>
        </a:p>
      </dgm:t>
    </dgm:pt>
    <dgm:pt modelId="{F9DE14FB-5BD6-4712-B76E-C500A156FAE5}" type="sibTrans" cxnId="{77258CFE-D5CA-47F8-BB6B-7DE4F05F5FB9}">
      <dgm:prSet/>
      <dgm:spPr/>
      <dgm:t>
        <a:bodyPr/>
        <a:lstStyle/>
        <a:p>
          <a:endParaRPr lang="en-US"/>
        </a:p>
      </dgm:t>
    </dgm:pt>
    <dgm:pt modelId="{B6873441-2CAB-4BAE-AB14-DA54A7657119}">
      <dgm:prSet custT="1"/>
      <dgm:spPr/>
      <dgm:t>
        <a:bodyPr/>
        <a:lstStyle/>
        <a:p>
          <a:pPr>
            <a:spcAft>
              <a:spcPts val="0"/>
            </a:spcAft>
          </a:pPr>
          <a:r>
            <a:rPr lang="en-US" sz="3200" dirty="0">
              <a:latin typeface="Raleway" pitchFamily="2" charset="0"/>
            </a:rPr>
            <a:t>Know your </a:t>
          </a:r>
        </a:p>
        <a:p>
          <a:pPr>
            <a:spcAft>
              <a:spcPts val="0"/>
            </a:spcAft>
          </a:pPr>
          <a:r>
            <a:rPr lang="en-US" sz="3200" dirty="0">
              <a:latin typeface="Raleway" pitchFamily="2" charset="0"/>
            </a:rPr>
            <a:t>Rights Flyer</a:t>
          </a:r>
        </a:p>
      </dgm:t>
    </dgm:pt>
    <dgm:pt modelId="{96638286-8DD4-467F-9C35-9EFCF29DD3E5}" type="parTrans" cxnId="{22F050E7-0894-4DFF-B1C1-863FBB14F4DF}">
      <dgm:prSet/>
      <dgm:spPr/>
      <dgm:t>
        <a:bodyPr/>
        <a:lstStyle/>
        <a:p>
          <a:endParaRPr lang="en-US"/>
        </a:p>
      </dgm:t>
    </dgm:pt>
    <dgm:pt modelId="{6F620D80-6B15-48E7-9321-DACB0090E0B7}" type="sibTrans" cxnId="{22F050E7-0894-4DFF-B1C1-863FBB14F4DF}">
      <dgm:prSet/>
      <dgm:spPr/>
      <dgm:t>
        <a:bodyPr/>
        <a:lstStyle/>
        <a:p>
          <a:endParaRPr lang="en-US"/>
        </a:p>
      </dgm:t>
    </dgm:pt>
    <dgm:pt modelId="{9B4BDA53-5BBA-4E34-9CDE-6FC5B82884D3}">
      <dgm:prSet custT="1"/>
      <dgm:spPr/>
      <dgm:t>
        <a:bodyPr/>
        <a:lstStyle/>
        <a:p>
          <a:pPr>
            <a:spcAft>
              <a:spcPts val="0"/>
            </a:spcAft>
          </a:pPr>
          <a:r>
            <a:rPr lang="en-US" sz="3200" dirty="0">
              <a:latin typeface="Raleway" pitchFamily="2" charset="0"/>
            </a:rPr>
            <a:t>AACPS </a:t>
          </a:r>
        </a:p>
        <a:p>
          <a:pPr>
            <a:spcAft>
              <a:spcPts val="0"/>
            </a:spcAft>
          </a:pPr>
          <a:r>
            <a:rPr lang="en-US" sz="3200" dirty="0">
              <a:latin typeface="Raleway" pitchFamily="2" charset="0"/>
            </a:rPr>
            <a:t>Screening Lists</a:t>
          </a:r>
        </a:p>
      </dgm:t>
    </dgm:pt>
    <dgm:pt modelId="{5AA644C2-F20C-4CA6-8CBC-A1575DFD4DAD}" type="parTrans" cxnId="{5B9B3477-CC4F-4098-9921-9814555E5A22}">
      <dgm:prSet/>
      <dgm:spPr/>
      <dgm:t>
        <a:bodyPr/>
        <a:lstStyle/>
        <a:p>
          <a:endParaRPr lang="en-US"/>
        </a:p>
      </dgm:t>
    </dgm:pt>
    <dgm:pt modelId="{6B1457F9-E50D-4340-A54E-2BDDC7ADD298}" type="sibTrans" cxnId="{5B9B3477-CC4F-4098-9921-9814555E5A22}">
      <dgm:prSet/>
      <dgm:spPr/>
      <dgm:t>
        <a:bodyPr/>
        <a:lstStyle/>
        <a:p>
          <a:endParaRPr lang="en-US"/>
        </a:p>
      </dgm:t>
    </dgm:pt>
    <dgm:pt modelId="{7709937B-B4C8-4A34-BA40-DFCBF2E9B55F}">
      <dgm:prSet/>
      <dgm:spPr/>
      <dgm:t>
        <a:bodyPr/>
        <a:lstStyle/>
        <a:p>
          <a:r>
            <a:rPr lang="en-US" dirty="0">
              <a:latin typeface="Raleway" pitchFamily="2" charset="0"/>
            </a:rPr>
            <a:t>If you have questions related to leave if you or a family member contracts COVID-19, please call the TAAAC Office at 410-224-3330</a:t>
          </a:r>
        </a:p>
      </dgm:t>
    </dgm:pt>
    <dgm:pt modelId="{7E68EA3A-54B2-4D8E-B882-937B783BD88E}" type="parTrans" cxnId="{688116D9-FF4B-4493-86DA-1319FE39A705}">
      <dgm:prSet/>
      <dgm:spPr/>
      <dgm:t>
        <a:bodyPr/>
        <a:lstStyle/>
        <a:p>
          <a:endParaRPr lang="en-US"/>
        </a:p>
      </dgm:t>
    </dgm:pt>
    <dgm:pt modelId="{E421AE7E-F763-4F68-8D1F-D10155926F2D}" type="sibTrans" cxnId="{688116D9-FF4B-4493-86DA-1319FE39A705}">
      <dgm:prSet/>
      <dgm:spPr/>
      <dgm:t>
        <a:bodyPr/>
        <a:lstStyle/>
        <a:p>
          <a:endParaRPr lang="en-US"/>
        </a:p>
      </dgm:t>
    </dgm:pt>
    <dgm:pt modelId="{EAC871EE-FEE0-4E7E-8384-E841060B09C1}" type="pres">
      <dgm:prSet presAssocID="{9F84394F-2F82-4F58-8F78-7B609FD333D6}" presName="root" presStyleCnt="0">
        <dgm:presLayoutVars>
          <dgm:dir/>
          <dgm:resizeHandles val="exact"/>
        </dgm:presLayoutVars>
      </dgm:prSet>
      <dgm:spPr/>
    </dgm:pt>
    <dgm:pt modelId="{50331E98-6F7D-4483-AE26-1ED2765511AB}" type="pres">
      <dgm:prSet presAssocID="{3721A007-FDF8-4FF7-936F-E3A22C7F2BEC}" presName="compNode" presStyleCnt="0"/>
      <dgm:spPr/>
    </dgm:pt>
    <dgm:pt modelId="{174B2043-CC9B-4BC3-BDB9-2FC6554BFCB6}" type="pres">
      <dgm:prSet presAssocID="{3721A007-FDF8-4FF7-936F-E3A22C7F2BEC}" presName="bgRect" presStyleLbl="bgShp" presStyleIdx="0" presStyleCnt="4"/>
      <dgm:spPr/>
    </dgm:pt>
    <dgm:pt modelId="{EB9924FC-B637-42A6-873F-C798AFE978A8}" type="pres">
      <dgm:prSet presAssocID="{3721A007-FDF8-4FF7-936F-E3A22C7F2B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9472AB1-A09E-4794-8834-5A1BB87A5F59}" type="pres">
      <dgm:prSet presAssocID="{3721A007-FDF8-4FF7-936F-E3A22C7F2BEC}" presName="spaceRect" presStyleCnt="0"/>
      <dgm:spPr/>
    </dgm:pt>
    <dgm:pt modelId="{FE6A64F6-0260-486E-AD89-FA90BF812739}" type="pres">
      <dgm:prSet presAssocID="{3721A007-FDF8-4FF7-936F-E3A22C7F2BEC}" presName="parTx" presStyleLbl="revTx" presStyleIdx="0" presStyleCnt="4">
        <dgm:presLayoutVars>
          <dgm:chMax val="0"/>
          <dgm:chPref val="0"/>
        </dgm:presLayoutVars>
      </dgm:prSet>
      <dgm:spPr/>
    </dgm:pt>
    <dgm:pt modelId="{A00C2F74-9139-44BC-9FE1-77B3F9844E75}" type="pres">
      <dgm:prSet presAssocID="{F9DE14FB-5BD6-4712-B76E-C500A156FAE5}" presName="sibTrans" presStyleCnt="0"/>
      <dgm:spPr/>
    </dgm:pt>
    <dgm:pt modelId="{927C9822-AA3A-49C8-8749-6D521E50BE67}" type="pres">
      <dgm:prSet presAssocID="{B6873441-2CAB-4BAE-AB14-DA54A7657119}" presName="compNode" presStyleCnt="0"/>
      <dgm:spPr/>
    </dgm:pt>
    <dgm:pt modelId="{40E8B179-3BE1-49A9-A320-B7BF13740B1B}" type="pres">
      <dgm:prSet presAssocID="{B6873441-2CAB-4BAE-AB14-DA54A7657119}" presName="bgRect" presStyleLbl="bgShp" presStyleIdx="1" presStyleCnt="4"/>
      <dgm:spPr/>
    </dgm:pt>
    <dgm:pt modelId="{51345B33-8BF1-4701-8AD8-08D7EEB2C47E}" type="pres">
      <dgm:prSet presAssocID="{B6873441-2CAB-4BAE-AB14-DA54A76571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E8C643E-BDB2-46F8-BF99-4181C028767B}" type="pres">
      <dgm:prSet presAssocID="{B6873441-2CAB-4BAE-AB14-DA54A7657119}" presName="spaceRect" presStyleCnt="0"/>
      <dgm:spPr/>
    </dgm:pt>
    <dgm:pt modelId="{7A0F6F1F-DBEB-4E3C-8D44-CA73E5B43C5C}" type="pres">
      <dgm:prSet presAssocID="{B6873441-2CAB-4BAE-AB14-DA54A7657119}" presName="parTx" presStyleLbl="revTx" presStyleIdx="1" presStyleCnt="4">
        <dgm:presLayoutVars>
          <dgm:chMax val="0"/>
          <dgm:chPref val="0"/>
        </dgm:presLayoutVars>
      </dgm:prSet>
      <dgm:spPr/>
    </dgm:pt>
    <dgm:pt modelId="{A4BA0457-5921-4BE6-9041-E7CB70BD0383}" type="pres">
      <dgm:prSet presAssocID="{6F620D80-6B15-48E7-9321-DACB0090E0B7}" presName="sibTrans" presStyleCnt="0"/>
      <dgm:spPr/>
    </dgm:pt>
    <dgm:pt modelId="{60043642-6C30-4A26-BCA6-5E82AB1AAA4A}" type="pres">
      <dgm:prSet presAssocID="{9B4BDA53-5BBA-4E34-9CDE-6FC5B82884D3}" presName="compNode" presStyleCnt="0"/>
      <dgm:spPr/>
    </dgm:pt>
    <dgm:pt modelId="{EEDA0CB2-DA8E-4E6F-AEA2-BD6D9573D12E}" type="pres">
      <dgm:prSet presAssocID="{9B4BDA53-5BBA-4E34-9CDE-6FC5B82884D3}" presName="bgRect" presStyleLbl="bgShp" presStyleIdx="2" presStyleCnt="4" custLinFactNeighborX="6459" custLinFactNeighborY="1104"/>
      <dgm:spPr/>
    </dgm:pt>
    <dgm:pt modelId="{0DCBBB03-E17A-4F47-BAC5-1E8BF17A3B34}" type="pres">
      <dgm:prSet presAssocID="{9B4BDA53-5BBA-4E34-9CDE-6FC5B82884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5CCC77E-0321-4885-A561-F3DB56E69680}" type="pres">
      <dgm:prSet presAssocID="{9B4BDA53-5BBA-4E34-9CDE-6FC5B82884D3}" presName="spaceRect" presStyleCnt="0"/>
      <dgm:spPr/>
    </dgm:pt>
    <dgm:pt modelId="{58DB6C8C-E2EF-4077-8D3E-E2A03D0C49D5}" type="pres">
      <dgm:prSet presAssocID="{9B4BDA53-5BBA-4E34-9CDE-6FC5B82884D3}" presName="parTx" presStyleLbl="revTx" presStyleIdx="2" presStyleCnt="4" custScaleX="82885" custScaleY="94390" custLinFactNeighborX="-7600" custLinFactNeighborY="251">
        <dgm:presLayoutVars>
          <dgm:chMax val="0"/>
          <dgm:chPref val="0"/>
        </dgm:presLayoutVars>
      </dgm:prSet>
      <dgm:spPr/>
    </dgm:pt>
    <dgm:pt modelId="{26B8E52B-60B7-4933-8F88-F7786FE3C72D}" type="pres">
      <dgm:prSet presAssocID="{6B1457F9-E50D-4340-A54E-2BDDC7ADD298}" presName="sibTrans" presStyleCnt="0"/>
      <dgm:spPr/>
    </dgm:pt>
    <dgm:pt modelId="{ED6C4EA8-909B-4AAC-B8B2-D71812AEDB30}" type="pres">
      <dgm:prSet presAssocID="{7709937B-B4C8-4A34-BA40-DFCBF2E9B55F}" presName="compNode" presStyleCnt="0"/>
      <dgm:spPr/>
    </dgm:pt>
    <dgm:pt modelId="{FE1A3FFD-19E9-42B5-B2D9-8DF50B29477C}" type="pres">
      <dgm:prSet presAssocID="{7709937B-B4C8-4A34-BA40-DFCBF2E9B55F}" presName="bgRect" presStyleLbl="bgShp" presStyleIdx="3" presStyleCnt="4"/>
      <dgm:spPr/>
    </dgm:pt>
    <dgm:pt modelId="{8EADBC27-244C-494A-AE5F-6BEA65AC0067}" type="pres">
      <dgm:prSet presAssocID="{7709937B-B4C8-4A34-BA40-DFCBF2E9B55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pple with solid fill"/>
        </a:ext>
      </dgm:extLst>
    </dgm:pt>
    <dgm:pt modelId="{E597E407-6FE6-4F17-8EA0-76472D23EBFE}" type="pres">
      <dgm:prSet presAssocID="{7709937B-B4C8-4A34-BA40-DFCBF2E9B55F}" presName="spaceRect" presStyleCnt="0"/>
      <dgm:spPr/>
    </dgm:pt>
    <dgm:pt modelId="{76A179AB-CF8C-426E-9399-B514B4A63972}" type="pres">
      <dgm:prSet presAssocID="{7709937B-B4C8-4A34-BA40-DFCBF2E9B55F}" presName="parTx" presStyleLbl="revTx" presStyleIdx="3" presStyleCnt="4">
        <dgm:presLayoutVars>
          <dgm:chMax val="0"/>
          <dgm:chPref val="0"/>
        </dgm:presLayoutVars>
      </dgm:prSet>
      <dgm:spPr/>
    </dgm:pt>
  </dgm:ptLst>
  <dgm:cxnLst>
    <dgm:cxn modelId="{3CF0605C-08E9-4A1D-BE70-6D7DECFAD04C}" type="presOf" srcId="{7709937B-B4C8-4A34-BA40-DFCBF2E9B55F}" destId="{76A179AB-CF8C-426E-9399-B514B4A63972}" srcOrd="0" destOrd="0" presId="urn:microsoft.com/office/officeart/2018/2/layout/IconVerticalSolidList"/>
    <dgm:cxn modelId="{5B9B3477-CC4F-4098-9921-9814555E5A22}" srcId="{9F84394F-2F82-4F58-8F78-7B609FD333D6}" destId="{9B4BDA53-5BBA-4E34-9CDE-6FC5B82884D3}" srcOrd="2" destOrd="0" parTransId="{5AA644C2-F20C-4CA6-8CBC-A1575DFD4DAD}" sibTransId="{6B1457F9-E50D-4340-A54E-2BDDC7ADD298}"/>
    <dgm:cxn modelId="{72BFF3BA-60DD-4637-8641-CC4330B68154}" type="presOf" srcId="{B6873441-2CAB-4BAE-AB14-DA54A7657119}" destId="{7A0F6F1F-DBEB-4E3C-8D44-CA73E5B43C5C}" srcOrd="0" destOrd="0" presId="urn:microsoft.com/office/officeart/2018/2/layout/IconVerticalSolidList"/>
    <dgm:cxn modelId="{195E23CD-0182-4AC8-8FE7-6353C21FFD15}" type="presOf" srcId="{3721A007-FDF8-4FF7-936F-E3A22C7F2BEC}" destId="{FE6A64F6-0260-486E-AD89-FA90BF812739}" srcOrd="0" destOrd="0" presId="urn:microsoft.com/office/officeart/2018/2/layout/IconVerticalSolidList"/>
    <dgm:cxn modelId="{B9AD30D1-B31F-4F65-A346-933D877DCD5D}" type="presOf" srcId="{9B4BDA53-5BBA-4E34-9CDE-6FC5B82884D3}" destId="{58DB6C8C-E2EF-4077-8D3E-E2A03D0C49D5}" srcOrd="0" destOrd="0" presId="urn:microsoft.com/office/officeart/2018/2/layout/IconVerticalSolidList"/>
    <dgm:cxn modelId="{688116D9-FF4B-4493-86DA-1319FE39A705}" srcId="{9F84394F-2F82-4F58-8F78-7B609FD333D6}" destId="{7709937B-B4C8-4A34-BA40-DFCBF2E9B55F}" srcOrd="3" destOrd="0" parTransId="{7E68EA3A-54B2-4D8E-B882-937B783BD88E}" sibTransId="{E421AE7E-F763-4F68-8D1F-D10155926F2D}"/>
    <dgm:cxn modelId="{22F050E7-0894-4DFF-B1C1-863FBB14F4DF}" srcId="{9F84394F-2F82-4F58-8F78-7B609FD333D6}" destId="{B6873441-2CAB-4BAE-AB14-DA54A7657119}" srcOrd="1" destOrd="0" parTransId="{96638286-8DD4-467F-9C35-9EFCF29DD3E5}" sibTransId="{6F620D80-6B15-48E7-9321-DACB0090E0B7}"/>
    <dgm:cxn modelId="{7B5FA9F2-2E4F-453C-A819-E5613D86FE08}" type="presOf" srcId="{9F84394F-2F82-4F58-8F78-7B609FD333D6}" destId="{EAC871EE-FEE0-4E7E-8384-E841060B09C1}" srcOrd="0" destOrd="0" presId="urn:microsoft.com/office/officeart/2018/2/layout/IconVerticalSolidList"/>
    <dgm:cxn modelId="{77258CFE-D5CA-47F8-BB6B-7DE4F05F5FB9}" srcId="{9F84394F-2F82-4F58-8F78-7B609FD333D6}" destId="{3721A007-FDF8-4FF7-936F-E3A22C7F2BEC}" srcOrd="0" destOrd="0" parTransId="{C50066E9-7208-4DDC-A950-C3E57E32EBC5}" sibTransId="{F9DE14FB-5BD6-4712-B76E-C500A156FAE5}"/>
    <dgm:cxn modelId="{F6D852F5-DF81-475B-BCEA-56B0C6B1A72C}" type="presParOf" srcId="{EAC871EE-FEE0-4E7E-8384-E841060B09C1}" destId="{50331E98-6F7D-4483-AE26-1ED2765511AB}" srcOrd="0" destOrd="0" presId="urn:microsoft.com/office/officeart/2018/2/layout/IconVerticalSolidList"/>
    <dgm:cxn modelId="{2BF0EB20-F979-4032-82E8-6B29490D5F35}" type="presParOf" srcId="{50331E98-6F7D-4483-AE26-1ED2765511AB}" destId="{174B2043-CC9B-4BC3-BDB9-2FC6554BFCB6}" srcOrd="0" destOrd="0" presId="urn:microsoft.com/office/officeart/2018/2/layout/IconVerticalSolidList"/>
    <dgm:cxn modelId="{A4974974-8DBD-4F22-A729-A0D0E051F204}" type="presParOf" srcId="{50331E98-6F7D-4483-AE26-1ED2765511AB}" destId="{EB9924FC-B637-42A6-873F-C798AFE978A8}" srcOrd="1" destOrd="0" presId="urn:microsoft.com/office/officeart/2018/2/layout/IconVerticalSolidList"/>
    <dgm:cxn modelId="{441A6971-0023-47AD-BC7C-E10E3FC49900}" type="presParOf" srcId="{50331E98-6F7D-4483-AE26-1ED2765511AB}" destId="{19472AB1-A09E-4794-8834-5A1BB87A5F59}" srcOrd="2" destOrd="0" presId="urn:microsoft.com/office/officeart/2018/2/layout/IconVerticalSolidList"/>
    <dgm:cxn modelId="{0D452514-4D67-41E6-8065-8AEF3AF26593}" type="presParOf" srcId="{50331E98-6F7D-4483-AE26-1ED2765511AB}" destId="{FE6A64F6-0260-486E-AD89-FA90BF812739}" srcOrd="3" destOrd="0" presId="urn:microsoft.com/office/officeart/2018/2/layout/IconVerticalSolidList"/>
    <dgm:cxn modelId="{7BF67E01-03E5-4E06-9064-0C014307202A}" type="presParOf" srcId="{EAC871EE-FEE0-4E7E-8384-E841060B09C1}" destId="{A00C2F74-9139-44BC-9FE1-77B3F9844E75}" srcOrd="1" destOrd="0" presId="urn:microsoft.com/office/officeart/2018/2/layout/IconVerticalSolidList"/>
    <dgm:cxn modelId="{73090D82-E919-4E24-85FE-3688500108B7}" type="presParOf" srcId="{EAC871EE-FEE0-4E7E-8384-E841060B09C1}" destId="{927C9822-AA3A-49C8-8749-6D521E50BE67}" srcOrd="2" destOrd="0" presId="urn:microsoft.com/office/officeart/2018/2/layout/IconVerticalSolidList"/>
    <dgm:cxn modelId="{CF13DF0E-6918-4C52-B1ED-2877961AE24B}" type="presParOf" srcId="{927C9822-AA3A-49C8-8749-6D521E50BE67}" destId="{40E8B179-3BE1-49A9-A320-B7BF13740B1B}" srcOrd="0" destOrd="0" presId="urn:microsoft.com/office/officeart/2018/2/layout/IconVerticalSolidList"/>
    <dgm:cxn modelId="{B219FDA3-F402-4A6D-8A8C-AD0DA3FE845B}" type="presParOf" srcId="{927C9822-AA3A-49C8-8749-6D521E50BE67}" destId="{51345B33-8BF1-4701-8AD8-08D7EEB2C47E}" srcOrd="1" destOrd="0" presId="urn:microsoft.com/office/officeart/2018/2/layout/IconVerticalSolidList"/>
    <dgm:cxn modelId="{5B12D31B-578D-4AE4-B318-104B0B76531A}" type="presParOf" srcId="{927C9822-AA3A-49C8-8749-6D521E50BE67}" destId="{6E8C643E-BDB2-46F8-BF99-4181C028767B}" srcOrd="2" destOrd="0" presId="urn:microsoft.com/office/officeart/2018/2/layout/IconVerticalSolidList"/>
    <dgm:cxn modelId="{36E89039-4800-4C32-BE83-F345832E9940}" type="presParOf" srcId="{927C9822-AA3A-49C8-8749-6D521E50BE67}" destId="{7A0F6F1F-DBEB-4E3C-8D44-CA73E5B43C5C}" srcOrd="3" destOrd="0" presId="urn:microsoft.com/office/officeart/2018/2/layout/IconVerticalSolidList"/>
    <dgm:cxn modelId="{78A85206-F323-4127-A401-FD3012FE9783}" type="presParOf" srcId="{EAC871EE-FEE0-4E7E-8384-E841060B09C1}" destId="{A4BA0457-5921-4BE6-9041-E7CB70BD0383}" srcOrd="3" destOrd="0" presId="urn:microsoft.com/office/officeart/2018/2/layout/IconVerticalSolidList"/>
    <dgm:cxn modelId="{19445B13-8BA6-4F77-8418-0E23B40B8974}" type="presParOf" srcId="{EAC871EE-FEE0-4E7E-8384-E841060B09C1}" destId="{60043642-6C30-4A26-BCA6-5E82AB1AAA4A}" srcOrd="4" destOrd="0" presId="urn:microsoft.com/office/officeart/2018/2/layout/IconVerticalSolidList"/>
    <dgm:cxn modelId="{B8B48D71-2D6F-4B87-B2F9-DBC470503B58}" type="presParOf" srcId="{60043642-6C30-4A26-BCA6-5E82AB1AAA4A}" destId="{EEDA0CB2-DA8E-4E6F-AEA2-BD6D9573D12E}" srcOrd="0" destOrd="0" presId="urn:microsoft.com/office/officeart/2018/2/layout/IconVerticalSolidList"/>
    <dgm:cxn modelId="{D91C57F5-46CC-40CF-8EFF-20C842F422F6}" type="presParOf" srcId="{60043642-6C30-4A26-BCA6-5E82AB1AAA4A}" destId="{0DCBBB03-E17A-4F47-BAC5-1E8BF17A3B34}" srcOrd="1" destOrd="0" presId="urn:microsoft.com/office/officeart/2018/2/layout/IconVerticalSolidList"/>
    <dgm:cxn modelId="{668EB876-9143-40D0-A342-BB5C0E17FB9F}" type="presParOf" srcId="{60043642-6C30-4A26-BCA6-5E82AB1AAA4A}" destId="{65CCC77E-0321-4885-A561-F3DB56E69680}" srcOrd="2" destOrd="0" presId="urn:microsoft.com/office/officeart/2018/2/layout/IconVerticalSolidList"/>
    <dgm:cxn modelId="{08BC2FA7-23D0-4970-9153-C03200200AB4}" type="presParOf" srcId="{60043642-6C30-4A26-BCA6-5E82AB1AAA4A}" destId="{58DB6C8C-E2EF-4077-8D3E-E2A03D0C49D5}" srcOrd="3" destOrd="0" presId="urn:microsoft.com/office/officeart/2018/2/layout/IconVerticalSolidList"/>
    <dgm:cxn modelId="{233B7EC7-51B3-4715-B77E-2A7F825D80B5}" type="presParOf" srcId="{EAC871EE-FEE0-4E7E-8384-E841060B09C1}" destId="{26B8E52B-60B7-4933-8F88-F7786FE3C72D}" srcOrd="5" destOrd="0" presId="urn:microsoft.com/office/officeart/2018/2/layout/IconVerticalSolidList"/>
    <dgm:cxn modelId="{5AC5882B-E959-4C09-B651-5B41D4E2D934}" type="presParOf" srcId="{EAC871EE-FEE0-4E7E-8384-E841060B09C1}" destId="{ED6C4EA8-909B-4AAC-B8B2-D71812AEDB30}" srcOrd="6" destOrd="0" presId="urn:microsoft.com/office/officeart/2018/2/layout/IconVerticalSolidList"/>
    <dgm:cxn modelId="{4A2B0CBC-6DBD-4D52-911A-E962E7770E5C}" type="presParOf" srcId="{ED6C4EA8-909B-4AAC-B8B2-D71812AEDB30}" destId="{FE1A3FFD-19E9-42B5-B2D9-8DF50B29477C}" srcOrd="0" destOrd="0" presId="urn:microsoft.com/office/officeart/2018/2/layout/IconVerticalSolidList"/>
    <dgm:cxn modelId="{324F6EE5-77F4-420D-8174-B7E2F20C3AC9}" type="presParOf" srcId="{ED6C4EA8-909B-4AAC-B8B2-D71812AEDB30}" destId="{8EADBC27-244C-494A-AE5F-6BEA65AC0067}" srcOrd="1" destOrd="0" presId="urn:microsoft.com/office/officeart/2018/2/layout/IconVerticalSolidList"/>
    <dgm:cxn modelId="{C678EFBF-CB62-4439-9D23-FE6FBBC1E1EE}" type="presParOf" srcId="{ED6C4EA8-909B-4AAC-B8B2-D71812AEDB30}" destId="{E597E407-6FE6-4F17-8EA0-76472D23EBFE}" srcOrd="2" destOrd="0" presId="urn:microsoft.com/office/officeart/2018/2/layout/IconVerticalSolidList"/>
    <dgm:cxn modelId="{DBD377B8-8950-453C-8998-C652614550AA}" type="presParOf" srcId="{ED6C4EA8-909B-4AAC-B8B2-D71812AEDB30}" destId="{76A179AB-CF8C-426E-9399-B514B4A6397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0F389-F224-463D-B3AD-3B30237762D6}">
      <dsp:nvSpPr>
        <dsp:cNvPr id="0" name=""/>
        <dsp:cNvSpPr/>
      </dsp:nvSpPr>
      <dsp:spPr>
        <a:xfrm>
          <a:off x="0" y="2175669"/>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9095B7A-BC9A-4A61-8562-B1BD469FD506}">
      <dsp:nvSpPr>
        <dsp:cNvPr id="0" name=""/>
        <dsp:cNvSpPr/>
      </dsp:nvSpPr>
      <dsp:spPr>
        <a:xfrm rot="8100000">
          <a:off x="68112" y="501406"/>
          <a:ext cx="319993" cy="31999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FEBFE-10A1-4E87-BF43-432158EBA140}">
      <dsp:nvSpPr>
        <dsp:cNvPr id="0" name=""/>
        <dsp:cNvSpPr/>
      </dsp:nvSpPr>
      <dsp:spPr>
        <a:xfrm>
          <a:off x="103661"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4A99502-B211-4F32-B904-D2D2F7C1BA36}">
      <dsp:nvSpPr>
        <dsp:cNvPr id="0" name=""/>
        <dsp:cNvSpPr/>
      </dsp:nvSpPr>
      <dsp:spPr>
        <a:xfrm>
          <a:off x="454379" y="626376"/>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203200" bIns="30480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Superintendent presents budget to BoE</a:t>
          </a:r>
        </a:p>
      </dsp:txBody>
      <dsp:txXfrm>
        <a:off x="454379" y="626376"/>
        <a:ext cx="3498086" cy="1287996"/>
      </dsp:txXfrm>
    </dsp:sp>
    <dsp:sp modelId="{8F293FA2-5C84-4D0F-A050-83FC11335264}">
      <dsp:nvSpPr>
        <dsp:cNvPr id="0" name=""/>
        <dsp:cNvSpPr/>
      </dsp:nvSpPr>
      <dsp:spPr>
        <a:xfrm>
          <a:off x="454379" y="173837"/>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0" bIns="0" numCol="1" spcCol="1270" anchor="ctr" anchorCtr="0">
          <a:noAutofit/>
        </a:bodyPr>
        <a:lstStyle/>
        <a:p>
          <a:pPr marL="0" lvl="0" indent="0" algn="l" defTabSz="1600200">
            <a:lnSpc>
              <a:spcPct val="90000"/>
            </a:lnSpc>
            <a:spcBef>
              <a:spcPct val="0"/>
            </a:spcBef>
            <a:spcAft>
              <a:spcPct val="35000"/>
            </a:spcAft>
            <a:buNone/>
            <a:defRPr b="1"/>
          </a:pPr>
          <a:r>
            <a:rPr lang="en-US" sz="3600" kern="1200" dirty="0">
              <a:latin typeface="Raleway" pitchFamily="2" charset="0"/>
            </a:rPr>
            <a:t>15 Dec.</a:t>
          </a:r>
        </a:p>
      </dsp:txBody>
      <dsp:txXfrm>
        <a:off x="454379" y="173837"/>
        <a:ext cx="3498086" cy="452539"/>
      </dsp:txXfrm>
    </dsp:sp>
    <dsp:sp modelId="{E963D58F-1515-49A1-8F10-8C18CDC9354D}">
      <dsp:nvSpPr>
        <dsp:cNvPr id="0" name=""/>
        <dsp:cNvSpPr/>
      </dsp:nvSpPr>
      <dsp:spPr>
        <a:xfrm>
          <a:off x="228109" y="887672"/>
          <a:ext cx="0" cy="128799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6E12B06-75C1-422C-BC3A-29D45A1EF256}">
      <dsp:nvSpPr>
        <dsp:cNvPr id="0" name=""/>
        <dsp:cNvSpPr/>
      </dsp:nvSpPr>
      <dsp:spPr>
        <a:xfrm>
          <a:off x="187380" y="2134940"/>
          <a:ext cx="81457" cy="81457"/>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FEC47-B7E2-4EB4-915F-428477DC5460}">
      <dsp:nvSpPr>
        <dsp:cNvPr id="0" name=""/>
        <dsp:cNvSpPr/>
      </dsp:nvSpPr>
      <dsp:spPr>
        <a:xfrm rot="18900000">
          <a:off x="2167232" y="3529937"/>
          <a:ext cx="319993" cy="31999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0D0C9-F099-40C8-A8F8-4818E285CAFC}">
      <dsp:nvSpPr>
        <dsp:cNvPr id="0" name=""/>
        <dsp:cNvSpPr/>
      </dsp:nvSpPr>
      <dsp:spPr>
        <a:xfrm>
          <a:off x="2202780"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C3D3845-F712-4A97-839D-999398BEA115}">
      <dsp:nvSpPr>
        <dsp:cNvPr id="0" name=""/>
        <dsp:cNvSpPr/>
      </dsp:nvSpPr>
      <dsp:spPr>
        <a:xfrm>
          <a:off x="2553498" y="2175669"/>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203200" numCol="1" spcCol="1270" anchor="b"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Public Hearing at Old Mill High</a:t>
          </a:r>
        </a:p>
      </dsp:txBody>
      <dsp:txXfrm>
        <a:off x="2553498" y="2175669"/>
        <a:ext cx="3498086" cy="1287996"/>
      </dsp:txXfrm>
    </dsp:sp>
    <dsp:sp modelId="{999540EE-C63A-4184-8AF5-020D811935DC}">
      <dsp:nvSpPr>
        <dsp:cNvPr id="0" name=""/>
        <dsp:cNvSpPr/>
      </dsp:nvSpPr>
      <dsp:spPr>
        <a:xfrm>
          <a:off x="2553498" y="3463665"/>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0" bIns="0" numCol="1" spcCol="1270" anchor="ctr" anchorCtr="0">
          <a:noAutofit/>
        </a:bodyPr>
        <a:lstStyle/>
        <a:p>
          <a:pPr marL="0" lvl="0" indent="0" algn="l" defTabSz="1600200">
            <a:lnSpc>
              <a:spcPct val="90000"/>
            </a:lnSpc>
            <a:spcBef>
              <a:spcPct val="0"/>
            </a:spcBef>
            <a:spcAft>
              <a:spcPct val="35000"/>
            </a:spcAft>
            <a:buNone/>
            <a:defRPr b="1"/>
          </a:pPr>
          <a:r>
            <a:rPr lang="en-US" sz="3600" kern="1200" dirty="0">
              <a:latin typeface="Raleway" pitchFamily="2" charset="0"/>
            </a:rPr>
            <a:t>4 Jan.</a:t>
          </a:r>
        </a:p>
      </dsp:txBody>
      <dsp:txXfrm>
        <a:off x="2553498" y="3463665"/>
        <a:ext cx="3498086" cy="452539"/>
      </dsp:txXfrm>
    </dsp:sp>
    <dsp:sp modelId="{56FC5F1F-D46F-4B07-97DE-3BA854397838}">
      <dsp:nvSpPr>
        <dsp:cNvPr id="0" name=""/>
        <dsp:cNvSpPr/>
      </dsp:nvSpPr>
      <dsp:spPr>
        <a:xfrm>
          <a:off x="2327228" y="2175669"/>
          <a:ext cx="0" cy="1287996"/>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234FEC-AC3A-4C7E-9F66-6FF5841F06A0}">
      <dsp:nvSpPr>
        <dsp:cNvPr id="0" name=""/>
        <dsp:cNvSpPr/>
      </dsp:nvSpPr>
      <dsp:spPr>
        <a:xfrm>
          <a:off x="2286500" y="2134940"/>
          <a:ext cx="81457" cy="81457"/>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FE8C2-569A-4F12-9948-C37FEEAC8308}">
      <dsp:nvSpPr>
        <dsp:cNvPr id="0" name=""/>
        <dsp:cNvSpPr/>
      </dsp:nvSpPr>
      <dsp:spPr>
        <a:xfrm rot="8100000">
          <a:off x="4266351" y="501406"/>
          <a:ext cx="319993" cy="31999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4CBC4-2197-4AEB-B808-4A887EE1B5D7}">
      <dsp:nvSpPr>
        <dsp:cNvPr id="0" name=""/>
        <dsp:cNvSpPr/>
      </dsp:nvSpPr>
      <dsp:spPr>
        <a:xfrm>
          <a:off x="4301899" y="536955"/>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A7C81F-E5C9-47BA-9CA6-5A5D6EB21015}">
      <dsp:nvSpPr>
        <dsp:cNvPr id="0" name=""/>
        <dsp:cNvSpPr/>
      </dsp:nvSpPr>
      <dsp:spPr>
        <a:xfrm>
          <a:off x="4652617" y="626376"/>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203200" bIns="30480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BOE Vote</a:t>
          </a:r>
        </a:p>
      </dsp:txBody>
      <dsp:txXfrm>
        <a:off x="4652617" y="626376"/>
        <a:ext cx="3498086" cy="1287996"/>
      </dsp:txXfrm>
    </dsp:sp>
    <dsp:sp modelId="{AEE171F5-4927-435C-932B-33D15F225AF5}">
      <dsp:nvSpPr>
        <dsp:cNvPr id="0" name=""/>
        <dsp:cNvSpPr/>
      </dsp:nvSpPr>
      <dsp:spPr>
        <a:xfrm>
          <a:off x="4652617" y="173837"/>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0" bIns="0" numCol="1" spcCol="1270" anchor="ctr" anchorCtr="0">
          <a:noAutofit/>
        </a:bodyPr>
        <a:lstStyle/>
        <a:p>
          <a:pPr marL="0" lvl="0" indent="0" algn="l" defTabSz="1600200">
            <a:lnSpc>
              <a:spcPct val="90000"/>
            </a:lnSpc>
            <a:spcBef>
              <a:spcPct val="0"/>
            </a:spcBef>
            <a:spcAft>
              <a:spcPct val="35000"/>
            </a:spcAft>
            <a:buNone/>
            <a:defRPr b="1"/>
          </a:pPr>
          <a:r>
            <a:rPr lang="en-US" sz="3600" kern="1200" dirty="0">
              <a:latin typeface="Raleway" pitchFamily="2" charset="0"/>
            </a:rPr>
            <a:t>16 Feb.</a:t>
          </a:r>
        </a:p>
      </dsp:txBody>
      <dsp:txXfrm>
        <a:off x="4652617" y="173837"/>
        <a:ext cx="3498086" cy="452539"/>
      </dsp:txXfrm>
    </dsp:sp>
    <dsp:sp modelId="{F8F0AA2E-68D5-4EB2-8525-BE92078BF80E}">
      <dsp:nvSpPr>
        <dsp:cNvPr id="0" name=""/>
        <dsp:cNvSpPr/>
      </dsp:nvSpPr>
      <dsp:spPr>
        <a:xfrm>
          <a:off x="4426348" y="887672"/>
          <a:ext cx="0" cy="1287996"/>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81BF14-9150-42C5-9117-D28DB9117EEC}">
      <dsp:nvSpPr>
        <dsp:cNvPr id="0" name=""/>
        <dsp:cNvSpPr/>
      </dsp:nvSpPr>
      <dsp:spPr>
        <a:xfrm>
          <a:off x="4385619" y="2134940"/>
          <a:ext cx="81457" cy="81457"/>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343FF-0666-4750-8210-AB8C7D639B62}">
      <dsp:nvSpPr>
        <dsp:cNvPr id="0" name=""/>
        <dsp:cNvSpPr/>
      </dsp:nvSpPr>
      <dsp:spPr>
        <a:xfrm rot="18900000">
          <a:off x="6365470" y="3529937"/>
          <a:ext cx="319993" cy="31999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92979-1EC0-4DBE-B329-B7972CDDD37F}">
      <dsp:nvSpPr>
        <dsp:cNvPr id="0" name=""/>
        <dsp:cNvSpPr/>
      </dsp:nvSpPr>
      <dsp:spPr>
        <a:xfrm>
          <a:off x="6401019" y="3565486"/>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29A7B1-CE21-4715-8BD8-AE29DA68A8BB}">
      <dsp:nvSpPr>
        <dsp:cNvPr id="0" name=""/>
        <dsp:cNvSpPr/>
      </dsp:nvSpPr>
      <dsp:spPr>
        <a:xfrm>
          <a:off x="6751736" y="2175669"/>
          <a:ext cx="349808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0" rIns="0" bIns="203200" numCol="1" spcCol="1270" anchor="b"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County Executive Receives budget</a:t>
          </a:r>
        </a:p>
      </dsp:txBody>
      <dsp:txXfrm>
        <a:off x="6751736" y="2175669"/>
        <a:ext cx="3498086" cy="1287996"/>
      </dsp:txXfrm>
    </dsp:sp>
    <dsp:sp modelId="{E73A7778-C11B-4BB0-9EDF-1749C223CFC6}">
      <dsp:nvSpPr>
        <dsp:cNvPr id="0" name=""/>
        <dsp:cNvSpPr/>
      </dsp:nvSpPr>
      <dsp:spPr>
        <a:xfrm>
          <a:off x="6751736" y="3463665"/>
          <a:ext cx="349808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0" bIns="0" numCol="1" spcCol="1270" anchor="ctr" anchorCtr="0">
          <a:noAutofit/>
        </a:bodyPr>
        <a:lstStyle/>
        <a:p>
          <a:pPr marL="0" lvl="0" indent="0" algn="l" defTabSz="1600200">
            <a:lnSpc>
              <a:spcPct val="90000"/>
            </a:lnSpc>
            <a:spcBef>
              <a:spcPct val="0"/>
            </a:spcBef>
            <a:spcAft>
              <a:spcPct val="35000"/>
            </a:spcAft>
            <a:buNone/>
            <a:defRPr b="1"/>
          </a:pPr>
          <a:r>
            <a:rPr lang="en-US" sz="3600" kern="1200" dirty="0">
              <a:latin typeface="Raleway" pitchFamily="2" charset="0"/>
            </a:rPr>
            <a:t>1 Mar.</a:t>
          </a:r>
        </a:p>
      </dsp:txBody>
      <dsp:txXfrm>
        <a:off x="6751736" y="3463665"/>
        <a:ext cx="3498086" cy="452539"/>
      </dsp:txXfrm>
    </dsp:sp>
    <dsp:sp modelId="{569DFC47-4921-477E-8143-DA104A46234B}">
      <dsp:nvSpPr>
        <dsp:cNvPr id="0" name=""/>
        <dsp:cNvSpPr/>
      </dsp:nvSpPr>
      <dsp:spPr>
        <a:xfrm>
          <a:off x="6525467" y="2175669"/>
          <a:ext cx="0" cy="1287996"/>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74107C-C3F4-41CD-A8EC-2857F8DD6CE4}">
      <dsp:nvSpPr>
        <dsp:cNvPr id="0" name=""/>
        <dsp:cNvSpPr/>
      </dsp:nvSpPr>
      <dsp:spPr>
        <a:xfrm>
          <a:off x="6484738" y="2134940"/>
          <a:ext cx="81457" cy="81457"/>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2043-CC9B-4BC3-BDB9-2FC6554BFCB6}">
      <dsp:nvSpPr>
        <dsp:cNvPr id="0" name=""/>
        <dsp:cNvSpPr/>
      </dsp:nvSpPr>
      <dsp:spPr>
        <a:xfrm>
          <a:off x="0" y="2447"/>
          <a:ext cx="6588691" cy="12403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924FC-B637-42A6-873F-C798AFE978A8}">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A64F6-0260-486E-AD89-FA90BF812739}">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Raleway" pitchFamily="2" charset="0"/>
            </a:rPr>
            <a:t>Safety Form</a:t>
          </a:r>
        </a:p>
      </dsp:txBody>
      <dsp:txXfrm>
        <a:off x="1432649" y="2447"/>
        <a:ext cx="5156041" cy="1240389"/>
      </dsp:txXfrm>
    </dsp:sp>
    <dsp:sp modelId="{40E8B179-3BE1-49A9-A320-B7BF13740B1B}">
      <dsp:nvSpPr>
        <dsp:cNvPr id="0" name=""/>
        <dsp:cNvSpPr/>
      </dsp:nvSpPr>
      <dsp:spPr>
        <a:xfrm>
          <a:off x="0" y="1552933"/>
          <a:ext cx="6588691" cy="12403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345B33-8BF1-4701-8AD8-08D7EEB2C47E}">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0F6F1F-DBEB-4E3C-8D44-CA73E5B43C5C}">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ts val="0"/>
            </a:spcAft>
            <a:buNone/>
          </a:pPr>
          <a:r>
            <a:rPr lang="en-US" sz="3200" kern="1200" dirty="0">
              <a:latin typeface="Raleway" pitchFamily="2" charset="0"/>
            </a:rPr>
            <a:t>Know your </a:t>
          </a:r>
        </a:p>
        <a:p>
          <a:pPr marL="0" lvl="0" indent="0" algn="l" defTabSz="1422400">
            <a:lnSpc>
              <a:spcPct val="90000"/>
            </a:lnSpc>
            <a:spcBef>
              <a:spcPct val="0"/>
            </a:spcBef>
            <a:spcAft>
              <a:spcPts val="0"/>
            </a:spcAft>
            <a:buNone/>
          </a:pPr>
          <a:r>
            <a:rPr lang="en-US" sz="3200" kern="1200" dirty="0">
              <a:latin typeface="Raleway" pitchFamily="2" charset="0"/>
            </a:rPr>
            <a:t>Rights Flyer</a:t>
          </a:r>
        </a:p>
      </dsp:txBody>
      <dsp:txXfrm>
        <a:off x="1432649" y="1552933"/>
        <a:ext cx="5156041" cy="1240389"/>
      </dsp:txXfrm>
    </dsp:sp>
    <dsp:sp modelId="{EEDA0CB2-DA8E-4E6F-AEA2-BD6D9573D12E}">
      <dsp:nvSpPr>
        <dsp:cNvPr id="0" name=""/>
        <dsp:cNvSpPr/>
      </dsp:nvSpPr>
      <dsp:spPr>
        <a:xfrm>
          <a:off x="0" y="3117114"/>
          <a:ext cx="6588691" cy="12403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BBB03-E17A-4F47-BAC5-1E8BF17A3B34}">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DB6C8C-E2EF-4077-8D3E-E2A03D0C49D5}">
      <dsp:nvSpPr>
        <dsp:cNvPr id="0" name=""/>
        <dsp:cNvSpPr/>
      </dsp:nvSpPr>
      <dsp:spPr>
        <a:xfrm>
          <a:off x="1482018" y="3141326"/>
          <a:ext cx="4273585" cy="1170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1422400">
            <a:lnSpc>
              <a:spcPct val="90000"/>
            </a:lnSpc>
            <a:spcBef>
              <a:spcPct val="0"/>
            </a:spcBef>
            <a:spcAft>
              <a:spcPts val="0"/>
            </a:spcAft>
            <a:buNone/>
          </a:pPr>
          <a:r>
            <a:rPr lang="en-US" sz="3200" kern="1200" dirty="0">
              <a:latin typeface="Raleway" pitchFamily="2" charset="0"/>
            </a:rPr>
            <a:t>AACPS </a:t>
          </a:r>
        </a:p>
        <a:p>
          <a:pPr marL="0" lvl="0" indent="0" algn="l" defTabSz="1422400">
            <a:lnSpc>
              <a:spcPct val="90000"/>
            </a:lnSpc>
            <a:spcBef>
              <a:spcPct val="0"/>
            </a:spcBef>
            <a:spcAft>
              <a:spcPts val="0"/>
            </a:spcAft>
            <a:buNone/>
          </a:pPr>
          <a:r>
            <a:rPr lang="en-US" sz="3200" kern="1200" dirty="0">
              <a:latin typeface="Raleway" pitchFamily="2" charset="0"/>
            </a:rPr>
            <a:t>Screening Lists</a:t>
          </a:r>
        </a:p>
      </dsp:txBody>
      <dsp:txXfrm>
        <a:off x="1482018" y="3141326"/>
        <a:ext cx="4273585" cy="1170803"/>
      </dsp:txXfrm>
    </dsp:sp>
    <dsp:sp modelId="{FE1A3FFD-19E9-42B5-B2D9-8DF50B29477C}">
      <dsp:nvSpPr>
        <dsp:cNvPr id="0" name=""/>
        <dsp:cNvSpPr/>
      </dsp:nvSpPr>
      <dsp:spPr>
        <a:xfrm>
          <a:off x="0" y="4653906"/>
          <a:ext cx="6588691" cy="12403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DBC27-244C-494A-AE5F-6BEA65AC0067}">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179AB-CF8C-426E-9399-B514B4A63972}">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90000"/>
            </a:lnSpc>
            <a:spcBef>
              <a:spcPct val="0"/>
            </a:spcBef>
            <a:spcAft>
              <a:spcPct val="35000"/>
            </a:spcAft>
            <a:buNone/>
          </a:pPr>
          <a:r>
            <a:rPr lang="en-US" sz="1800" kern="1200" dirty="0">
              <a:latin typeface="Raleway" pitchFamily="2" charset="0"/>
            </a:rPr>
            <a:t>If you have questions related to leave if you or a family member contracts COVID-19, please call the TAAAC Office at 410-224-3330</a:t>
          </a:r>
        </a:p>
      </dsp:txBody>
      <dsp:txXfrm>
        <a:off x="1432649" y="4653906"/>
        <a:ext cx="5156041" cy="124038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B85CC-A7B3-480F-A1B5-95F80283EFF6}"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AF521-6D40-4626-AB21-E53CD3949B8A}" type="slidenum">
              <a:rPr lang="en-US" smtClean="0"/>
              <a:t>‹#›</a:t>
            </a:fld>
            <a:endParaRPr lang="en-US"/>
          </a:p>
        </p:txBody>
      </p:sp>
    </p:spTree>
    <p:extLst>
      <p:ext uri="{BB962C8B-B14F-4D97-AF65-F5344CB8AC3E}">
        <p14:creationId xmlns:p14="http://schemas.microsoft.com/office/powerpoint/2010/main" val="165036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excited to be meeting for the last 10-minute meeting of 2021. Glad you could come.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actions since our last 10-minute meeting have made huge strides toward improving our work conditions across the county! Almost 100 worksites participated in at least one day of action during the Enforce Our Contract Campaign!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Continuing that momentum, I want to make sure we all have resources and upcoming dates to be most effective for the rest of the semester.</a:t>
            </a:r>
          </a:p>
        </p:txBody>
      </p:sp>
      <p:sp>
        <p:nvSpPr>
          <p:cNvPr id="4" name="Slide Number Placeholder 3"/>
          <p:cNvSpPr>
            <a:spLocks noGrp="1"/>
          </p:cNvSpPr>
          <p:nvPr>
            <p:ph type="sldNum" sz="quarter" idx="5"/>
          </p:nvPr>
        </p:nvSpPr>
        <p:spPr/>
        <p:txBody>
          <a:bodyPr/>
          <a:lstStyle/>
          <a:p>
            <a:fld id="{63FAF521-6D40-4626-AB21-E53CD3949B8A}" type="slidenum">
              <a:rPr lang="en-US" smtClean="0"/>
              <a:t>1</a:t>
            </a:fld>
            <a:endParaRPr lang="en-US"/>
          </a:p>
        </p:txBody>
      </p:sp>
    </p:spTree>
    <p:extLst>
      <p:ext uri="{BB962C8B-B14F-4D97-AF65-F5344CB8AC3E}">
        <p14:creationId xmlns:p14="http://schemas.microsoft.com/office/powerpoint/2010/main" val="241455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to know who to ask to when we need to make changes in our building. As your building rep, I am your first point of contact. Together, we can bring issues to our Faculty Council, our principal, or our </a:t>
            </a:r>
            <a:r>
              <a:rPr lang="en-US" dirty="0" err="1"/>
              <a:t>UniServ</a:t>
            </a:r>
            <a:r>
              <a:rPr lang="en-US" dirty="0"/>
              <a:t> Director depending on the situation.</a:t>
            </a:r>
          </a:p>
          <a:p>
            <a:r>
              <a:rPr lang="en-US" dirty="0"/>
              <a:t>We deserve safe, sustainable work conditions and can speak up when there are violations to our contract together.</a:t>
            </a:r>
          </a:p>
        </p:txBody>
      </p:sp>
      <p:sp>
        <p:nvSpPr>
          <p:cNvPr id="4" name="Slide Number Placeholder 3"/>
          <p:cNvSpPr>
            <a:spLocks noGrp="1"/>
          </p:cNvSpPr>
          <p:nvPr>
            <p:ph type="sldNum" sz="quarter" idx="5"/>
          </p:nvPr>
        </p:nvSpPr>
        <p:spPr/>
        <p:txBody>
          <a:bodyPr/>
          <a:lstStyle/>
          <a:p>
            <a:fld id="{63FAF521-6D40-4626-AB21-E53CD3949B8A}" type="slidenum">
              <a:rPr lang="en-US" smtClean="0"/>
              <a:t>2</a:t>
            </a:fld>
            <a:endParaRPr lang="en-US"/>
          </a:p>
        </p:txBody>
      </p:sp>
    </p:spTree>
    <p:extLst>
      <p:ext uri="{BB962C8B-B14F-4D97-AF65-F5344CB8AC3E}">
        <p14:creationId xmlns:p14="http://schemas.microsoft.com/office/powerpoint/2010/main" val="1600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can make these changes not just for our building, but for our entire county. In January, we have to be aware of the budget coming from the Board of Education to be able to advocate for things like hiring more support staff, increased tuition reimbursement, updates to our building infrastructure, and even a longer-term contract that ensures we receive fair pay!</a:t>
            </a:r>
          </a:p>
          <a:p>
            <a:endParaRPr lang="en-US" dirty="0"/>
          </a:p>
          <a:p>
            <a:r>
              <a:rPr lang="en-US" dirty="0"/>
              <a:t>Keep an eye out for these four important dates.</a:t>
            </a:r>
          </a:p>
        </p:txBody>
      </p:sp>
      <p:sp>
        <p:nvSpPr>
          <p:cNvPr id="4" name="Slide Number Placeholder 3"/>
          <p:cNvSpPr>
            <a:spLocks noGrp="1"/>
          </p:cNvSpPr>
          <p:nvPr>
            <p:ph type="sldNum" sz="quarter" idx="5"/>
          </p:nvPr>
        </p:nvSpPr>
        <p:spPr/>
        <p:txBody>
          <a:bodyPr/>
          <a:lstStyle/>
          <a:p>
            <a:fld id="{63FAF521-6D40-4626-AB21-E53CD3949B8A}" type="slidenum">
              <a:rPr lang="en-US" smtClean="0"/>
              <a:t>3</a:t>
            </a:fld>
            <a:endParaRPr lang="en-US"/>
          </a:p>
        </p:txBody>
      </p:sp>
    </p:spTree>
    <p:extLst>
      <p:ext uri="{BB962C8B-B14F-4D97-AF65-F5344CB8AC3E}">
        <p14:creationId xmlns:p14="http://schemas.microsoft.com/office/powerpoint/2010/main" val="170939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our FY 22 contract, we have received the designation of impasse and selected a mediator. Our actions during the Enforce Our Contract campaign directly led to AACPS returning to the bargaining table to have healthy and substantial conversations about workload and sub coverage. Our bargaining team is meeting again with AACPS December 13 for mediation. We hope to have more news soon and host an all-member meeting this month or next.</a:t>
            </a:r>
          </a:p>
        </p:txBody>
      </p:sp>
      <p:sp>
        <p:nvSpPr>
          <p:cNvPr id="4" name="Slide Number Placeholder 3"/>
          <p:cNvSpPr>
            <a:spLocks noGrp="1"/>
          </p:cNvSpPr>
          <p:nvPr>
            <p:ph type="sldNum" sz="quarter" idx="5"/>
          </p:nvPr>
        </p:nvSpPr>
        <p:spPr/>
        <p:txBody>
          <a:bodyPr/>
          <a:lstStyle/>
          <a:p>
            <a:fld id="{63FAF521-6D40-4626-AB21-E53CD3949B8A}" type="slidenum">
              <a:rPr lang="en-US" smtClean="0"/>
              <a:t>4</a:t>
            </a:fld>
            <a:endParaRPr lang="en-US"/>
          </a:p>
        </p:txBody>
      </p:sp>
    </p:spTree>
    <p:extLst>
      <p:ext uri="{BB962C8B-B14F-4D97-AF65-F5344CB8AC3E}">
        <p14:creationId xmlns:p14="http://schemas.microsoft.com/office/powerpoint/2010/main" val="129861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taking on a leadership role in our union, nominations for TAAAC President, Vice President, Board of Director, and NEA/MSEA delegates are open until December 14! Visit taaaconline.org/2022-taaac-nominations</a:t>
            </a:r>
          </a:p>
        </p:txBody>
      </p:sp>
      <p:sp>
        <p:nvSpPr>
          <p:cNvPr id="4" name="Slide Number Placeholder 3"/>
          <p:cNvSpPr>
            <a:spLocks noGrp="1"/>
          </p:cNvSpPr>
          <p:nvPr>
            <p:ph type="sldNum" sz="quarter" idx="5"/>
          </p:nvPr>
        </p:nvSpPr>
        <p:spPr/>
        <p:txBody>
          <a:bodyPr/>
          <a:lstStyle/>
          <a:p>
            <a:fld id="{63FAF521-6D40-4626-AB21-E53CD3949B8A}" type="slidenum">
              <a:rPr lang="en-US" smtClean="0"/>
              <a:t>5</a:t>
            </a:fld>
            <a:endParaRPr lang="en-US"/>
          </a:p>
        </p:txBody>
      </p:sp>
    </p:spTree>
    <p:extLst>
      <p:ext uri="{BB962C8B-B14F-4D97-AF65-F5344CB8AC3E}">
        <p14:creationId xmlns:p14="http://schemas.microsoft.com/office/powerpoint/2010/main" val="142590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the weather gets colder and cases of COVID-19 rise again, it’s up to each of us to ensure we stay healthy. Our contract explicitly highlights our rights to healthy working conditions!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feel unsafe or are concerned about masking, air quality, cleaning or social distancing, we can work together to present issues to our FAC and principal using the daily safety checklist. Any issues should be resolved immediately.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the QR Codes to also check out the “know your rights” flyer, and AACPS screening lists. Bring these to me (the BR) and we can bring them to the principal together.</a:t>
            </a:r>
          </a:p>
        </p:txBody>
      </p:sp>
      <p:sp>
        <p:nvSpPr>
          <p:cNvPr id="4" name="Slide Number Placeholder 3"/>
          <p:cNvSpPr>
            <a:spLocks noGrp="1"/>
          </p:cNvSpPr>
          <p:nvPr>
            <p:ph type="sldNum" sz="quarter" idx="5"/>
          </p:nvPr>
        </p:nvSpPr>
        <p:spPr/>
        <p:txBody>
          <a:bodyPr/>
          <a:lstStyle/>
          <a:p>
            <a:fld id="{00CCB281-157D-4E24-9AF7-31B7DCDC7414}" type="slidenum">
              <a:rPr lang="en-US" smtClean="0"/>
              <a:t>6</a:t>
            </a:fld>
            <a:endParaRPr lang="en-US"/>
          </a:p>
        </p:txBody>
      </p:sp>
    </p:spTree>
    <p:extLst>
      <p:ext uri="{BB962C8B-B14F-4D97-AF65-F5344CB8AC3E}">
        <p14:creationId xmlns:p14="http://schemas.microsoft.com/office/powerpoint/2010/main" val="235921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spc="-15"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a:cs typeface="Calibri"/>
            </a:endParaRPr>
          </a:p>
        </p:txBody>
      </p:sp>
      <p:sp>
        <p:nvSpPr>
          <p:cNvPr id="4" name="Slide Number Placeholder 3"/>
          <p:cNvSpPr>
            <a:spLocks noGrp="1"/>
          </p:cNvSpPr>
          <p:nvPr>
            <p:ph type="sldNum" sz="quarter" idx="5"/>
          </p:nvPr>
        </p:nvSpPr>
        <p:spPr/>
        <p:txBody>
          <a:bodyPr/>
          <a:lstStyle/>
          <a:p>
            <a:fld id="{5789BA1B-2B21-4CA7-B40D-EF41A6D8039A}" type="slidenum">
              <a:rPr lang="en-US" smtClean="0"/>
              <a:t>7</a:t>
            </a:fld>
            <a:endParaRPr lang="en-US"/>
          </a:p>
        </p:txBody>
      </p:sp>
    </p:spTree>
    <p:extLst>
      <p:ext uri="{BB962C8B-B14F-4D97-AF65-F5344CB8AC3E}">
        <p14:creationId xmlns:p14="http://schemas.microsoft.com/office/powerpoint/2010/main" val="294646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here to log the number of members who attended: https://docs.google.com/forms/d/e/1FAIpQLSdBmwrPl6Vj3MzSWlay47XW_DHkr_ACs9mpTV_PEr5o0gMYeg/viewform?usp=sf_link</a:t>
            </a:r>
          </a:p>
        </p:txBody>
      </p:sp>
      <p:sp>
        <p:nvSpPr>
          <p:cNvPr id="4" name="Slide Number Placeholder 3"/>
          <p:cNvSpPr>
            <a:spLocks noGrp="1"/>
          </p:cNvSpPr>
          <p:nvPr>
            <p:ph type="sldNum" sz="quarter" idx="5"/>
          </p:nvPr>
        </p:nvSpPr>
        <p:spPr/>
        <p:txBody>
          <a:bodyPr/>
          <a:lstStyle/>
          <a:p>
            <a:fld id="{63FAF521-6D40-4626-AB21-E53CD3949B8A}" type="slidenum">
              <a:rPr lang="en-US" smtClean="0"/>
              <a:t>8</a:t>
            </a:fld>
            <a:endParaRPr lang="en-US"/>
          </a:p>
        </p:txBody>
      </p:sp>
    </p:spTree>
    <p:extLst>
      <p:ext uri="{BB962C8B-B14F-4D97-AF65-F5344CB8AC3E}">
        <p14:creationId xmlns:p14="http://schemas.microsoft.com/office/powerpoint/2010/main" val="2735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46C5-D1B0-46BD-9FB3-5D9A75430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A3FCF-877A-4E59-9222-C0084511C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571B08-CA46-4898-8F62-986B9CD7F134}"/>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0F7A03C7-40B9-462A-A604-1095C38AF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DE49A-DE01-43A6-AB19-8E8D41E50A81}"/>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7739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E274-3A3A-408A-8A29-2E40F2253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EDE24-B732-4EDD-9709-3F1DDC426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6BED1-BA12-405F-98F2-D1A67C7DAD7A}"/>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B4AA68B3-F2CB-43BC-9A2A-A8D80A1EA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0A002-2041-4261-A29C-40A9F17D91DC}"/>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69538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88D28A-8EF2-49E5-96CD-3E00239EC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C29AF-555B-437B-95AA-896D2841B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D4DE3-6CAF-4070-8251-F8CCF65CDA4A}"/>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9A90E787-58FF-4BD2-8C3B-0B0637144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D2201-6D35-46B2-9171-47F086306A4F}"/>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211627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69FD-E0B1-4FC5-A18B-8E69B0EE7A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B1117-DB02-4EB4-A550-221224118F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C5D1E-0A1D-42C7-9E2A-E8FFFE8D585A}"/>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E6AEE6E1-990A-4840-90C7-92B6EDAB3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E5ECF-F225-418E-A050-600F8A0E75FB}"/>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224972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9271-1A40-45B9-A92A-B59B9F3A7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D6C1D-228B-4BAF-8724-C86370F0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C56EE-691F-42F0-B15E-2C5930BF06D1}"/>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B5903A39-61B1-4208-B371-A44638AFA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E7638-1939-41B3-897C-1CC5A7E0B828}"/>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40108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7E09-B4DC-40AA-84AB-7D409D656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93E13-6C5C-4661-8224-77C64366CB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91A8E-5FD7-4ADA-9E5D-7ADFE79C7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C45CD-1A74-4494-951C-316ABEB93302}"/>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6" name="Footer Placeholder 5">
            <a:extLst>
              <a:ext uri="{FF2B5EF4-FFF2-40B4-BE49-F238E27FC236}">
                <a16:creationId xmlns:a16="http://schemas.microsoft.com/office/drawing/2014/main" id="{BB8C4AB3-AA9F-4F92-A846-4E430EB30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E9933-F331-4AA1-8115-0EEC38014E6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58859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CF8F-B246-458C-9A66-73DB7D41C6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67FB3-6BDD-44F3-8E68-E2D8CC53F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935CE-05BF-4645-921A-610BE9034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4E33DD-7FDB-4144-B112-281B539D5D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B59F7F-C44B-4AB4-B9B0-4AB0B5A17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56EEB-2143-4249-802B-5AAB4A2CC2E4}"/>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8" name="Footer Placeholder 7">
            <a:extLst>
              <a:ext uri="{FF2B5EF4-FFF2-40B4-BE49-F238E27FC236}">
                <a16:creationId xmlns:a16="http://schemas.microsoft.com/office/drawing/2014/main" id="{883E49FA-5A76-44D1-B46D-0E218E3E7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EBB4AE-B95B-4039-909E-0019274F5F1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85575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ED6FB-A0B0-4967-80BC-1FC7408F0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3BB2CE-E189-47CB-AC57-05FEB00B333A}"/>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4" name="Footer Placeholder 3">
            <a:extLst>
              <a:ext uri="{FF2B5EF4-FFF2-40B4-BE49-F238E27FC236}">
                <a16:creationId xmlns:a16="http://schemas.microsoft.com/office/drawing/2014/main" id="{877CC43F-F9A6-4573-B638-2ED1BA402F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09E22-9B40-4D1C-A64D-90E353058B86}"/>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6663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AF3A8-D158-4C5A-8860-A71F6F215F32}"/>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3" name="Footer Placeholder 2">
            <a:extLst>
              <a:ext uri="{FF2B5EF4-FFF2-40B4-BE49-F238E27FC236}">
                <a16:creationId xmlns:a16="http://schemas.microsoft.com/office/drawing/2014/main" id="{0A91862A-920D-4B1C-A417-E8EFF82B78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9C373F-E7E0-46FB-BF1E-9A354F644733}"/>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158411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95-62A6-4165-B936-01FE684AA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52B3D5-F7FD-4201-806B-ABA08CD7A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A7B9A1-0EB6-4B72-BB09-30F468C97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65A02-9E7B-4711-9344-CA9888E92833}"/>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6" name="Footer Placeholder 5">
            <a:extLst>
              <a:ext uri="{FF2B5EF4-FFF2-40B4-BE49-F238E27FC236}">
                <a16:creationId xmlns:a16="http://schemas.microsoft.com/office/drawing/2014/main" id="{7393D4F4-2DB3-4543-A09A-EA97BB03D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1F27E-9258-421F-8CD0-A9ABAE79218D}"/>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147191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9214-DE33-49DA-835C-A0910CEE1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0EE4D-A822-4286-8CF6-F86992491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B7E42F-8AB4-459F-AA50-A8E127E2E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DECF7-4D3D-43D8-9A85-0242D04A6097}"/>
              </a:ext>
            </a:extLst>
          </p:cNvPr>
          <p:cNvSpPr>
            <a:spLocks noGrp="1"/>
          </p:cNvSpPr>
          <p:nvPr>
            <p:ph type="dt" sz="half" idx="10"/>
          </p:nvPr>
        </p:nvSpPr>
        <p:spPr/>
        <p:txBody>
          <a:bodyPr/>
          <a:lstStyle/>
          <a:p>
            <a:fld id="{95C2AD1D-95E5-4A7D-9A75-6C22B912FA5B}" type="datetimeFigureOut">
              <a:rPr lang="en-US" smtClean="0"/>
              <a:t>12/7/2021</a:t>
            </a:fld>
            <a:endParaRPr lang="en-US"/>
          </a:p>
        </p:txBody>
      </p:sp>
      <p:sp>
        <p:nvSpPr>
          <p:cNvPr id="6" name="Footer Placeholder 5">
            <a:extLst>
              <a:ext uri="{FF2B5EF4-FFF2-40B4-BE49-F238E27FC236}">
                <a16:creationId xmlns:a16="http://schemas.microsoft.com/office/drawing/2014/main" id="{E55E294E-B233-4701-9903-6D70E2C833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F1AEE-245F-423A-BB61-D73F2A190553}"/>
              </a:ext>
            </a:extLst>
          </p:cNvPr>
          <p:cNvSpPr>
            <a:spLocks noGrp="1"/>
          </p:cNvSpPr>
          <p:nvPr>
            <p:ph type="sldNum" sz="quarter" idx="12"/>
          </p:nvPr>
        </p:nvSpPr>
        <p:spPr/>
        <p:txBody>
          <a:bodyPr/>
          <a:lstStyle/>
          <a:p>
            <a:fld id="{37E491B4-C783-4765-9359-08B4FF4C2702}" type="slidenum">
              <a:rPr lang="en-US" smtClean="0"/>
              <a:t>‹#›</a:t>
            </a:fld>
            <a:endParaRPr lang="en-US"/>
          </a:p>
        </p:txBody>
      </p:sp>
    </p:spTree>
    <p:extLst>
      <p:ext uri="{BB962C8B-B14F-4D97-AF65-F5344CB8AC3E}">
        <p14:creationId xmlns:p14="http://schemas.microsoft.com/office/powerpoint/2010/main" val="374284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F15B0-E2F2-481B-A9C9-C842F0D98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01163-6871-4208-A623-04A4AA67B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3EF4E-F842-4DE1-8C79-E4CFA46A5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2AD1D-95E5-4A7D-9A75-6C22B912FA5B}" type="datetimeFigureOut">
              <a:rPr lang="en-US" smtClean="0"/>
              <a:t>12/7/2021</a:t>
            </a:fld>
            <a:endParaRPr lang="en-US"/>
          </a:p>
        </p:txBody>
      </p:sp>
      <p:sp>
        <p:nvSpPr>
          <p:cNvPr id="5" name="Footer Placeholder 4">
            <a:extLst>
              <a:ext uri="{FF2B5EF4-FFF2-40B4-BE49-F238E27FC236}">
                <a16:creationId xmlns:a16="http://schemas.microsoft.com/office/drawing/2014/main" id="{92B9D144-7A84-4EB9-BF6B-DFBE7C917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8AE51-ED21-4DD9-BAEB-597781A9D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91B4-C783-4765-9359-08B4FF4C2702}" type="slidenum">
              <a:rPr lang="en-US" smtClean="0"/>
              <a:t>‹#›</a:t>
            </a:fld>
            <a:endParaRPr lang="en-US"/>
          </a:p>
        </p:txBody>
      </p:sp>
    </p:spTree>
    <p:extLst>
      <p:ext uri="{BB962C8B-B14F-4D97-AF65-F5344CB8AC3E}">
        <p14:creationId xmlns:p14="http://schemas.microsoft.com/office/powerpoint/2010/main" val="232751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posing for a photo&#10;&#10;Description automatically generated with medium confidence">
            <a:extLst>
              <a:ext uri="{FF2B5EF4-FFF2-40B4-BE49-F238E27FC236}">
                <a16:creationId xmlns:a16="http://schemas.microsoft.com/office/drawing/2014/main" id="{9ECD6B64-9F7C-411F-A417-6F51D53CFBAD}"/>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04540922-DD24-46CC-B82F-C513B0835E74}"/>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Raleway Black" pitchFamily="2" charset="0"/>
              </a:rPr>
              <a:t>December 10-minute Meeting</a:t>
            </a:r>
          </a:p>
        </p:txBody>
      </p:sp>
      <p:sp>
        <p:nvSpPr>
          <p:cNvPr id="12" name="Oval 11">
            <a:extLst>
              <a:ext uri="{FF2B5EF4-FFF2-40B4-BE49-F238E27FC236}">
                <a16:creationId xmlns:a16="http://schemas.microsoft.com/office/drawing/2014/main" id="{EA664EF7-28C7-4FE5-A543-D0D7FE92E5D2}"/>
              </a:ext>
            </a:extLst>
          </p:cNvPr>
          <p:cNvSpPr/>
          <p:nvPr/>
        </p:nvSpPr>
        <p:spPr>
          <a:xfrm>
            <a:off x="10469858" y="378667"/>
            <a:ext cx="1386841" cy="13868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hape&#10;&#10;Description automatically generated">
            <a:extLst>
              <a:ext uri="{FF2B5EF4-FFF2-40B4-BE49-F238E27FC236}">
                <a16:creationId xmlns:a16="http://schemas.microsoft.com/office/drawing/2014/main" id="{130886DC-E69A-408B-88D7-A3B81A709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035" y="396943"/>
            <a:ext cx="1386841" cy="1386841"/>
          </a:xfrm>
          <a:prstGeom prst="rect">
            <a:avLst/>
          </a:prstGeom>
        </p:spPr>
      </p:pic>
    </p:spTree>
    <p:extLst>
      <p:ext uri="{BB962C8B-B14F-4D97-AF65-F5344CB8AC3E}">
        <p14:creationId xmlns:p14="http://schemas.microsoft.com/office/powerpoint/2010/main" val="38998872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CBF2-B67E-4162-B4E0-7BD86A99AAD8}"/>
              </a:ext>
            </a:extLst>
          </p:cNvPr>
          <p:cNvSpPr>
            <a:spLocks noGrp="1"/>
          </p:cNvSpPr>
          <p:nvPr>
            <p:ph type="title"/>
          </p:nvPr>
        </p:nvSpPr>
        <p:spPr/>
        <p:txBody>
          <a:bodyPr/>
          <a:lstStyle/>
          <a:p>
            <a:r>
              <a:rPr lang="en-US" dirty="0">
                <a:latin typeface="Raleway Black" pitchFamily="2" charset="0"/>
              </a:rPr>
              <a:t>Who should I tell if…</a:t>
            </a:r>
          </a:p>
        </p:txBody>
      </p:sp>
      <p:sp>
        <p:nvSpPr>
          <p:cNvPr id="3" name="Content Placeholder 2">
            <a:extLst>
              <a:ext uri="{FF2B5EF4-FFF2-40B4-BE49-F238E27FC236}">
                <a16:creationId xmlns:a16="http://schemas.microsoft.com/office/drawing/2014/main" id="{767953F1-E31B-4F76-9835-6F14ED419939}"/>
              </a:ext>
            </a:extLst>
          </p:cNvPr>
          <p:cNvSpPr>
            <a:spLocks noGrp="1"/>
          </p:cNvSpPr>
          <p:nvPr>
            <p:ph idx="1"/>
          </p:nvPr>
        </p:nvSpPr>
        <p:spPr>
          <a:xfrm>
            <a:off x="838200" y="1825625"/>
            <a:ext cx="5044440" cy="4351338"/>
          </a:xfrm>
        </p:spPr>
        <p:txBody>
          <a:bodyPr>
            <a:normAutofit/>
          </a:bodyPr>
          <a:lstStyle/>
          <a:p>
            <a:r>
              <a:rPr lang="en-US" sz="3200" dirty="0">
                <a:latin typeface="Raleway" pitchFamily="2" charset="0"/>
              </a:rPr>
              <a:t>There is a violation to our contract?</a:t>
            </a:r>
          </a:p>
          <a:p>
            <a:r>
              <a:rPr lang="en-US" sz="3200" dirty="0">
                <a:latin typeface="Raleway" pitchFamily="2" charset="0"/>
              </a:rPr>
              <a:t>A new employee wants to join TAAAC?</a:t>
            </a:r>
          </a:p>
          <a:p>
            <a:r>
              <a:rPr lang="en-US" sz="3200" dirty="0">
                <a:latin typeface="Raleway" pitchFamily="2" charset="0"/>
              </a:rPr>
              <a:t>We want to change student discipline policies?</a:t>
            </a:r>
          </a:p>
          <a:p>
            <a:r>
              <a:rPr lang="en-US" sz="3200" dirty="0">
                <a:latin typeface="Raleway" pitchFamily="2" charset="0"/>
              </a:rPr>
              <a:t>We feel unsafe?</a:t>
            </a:r>
          </a:p>
        </p:txBody>
      </p:sp>
      <p:sp>
        <p:nvSpPr>
          <p:cNvPr id="4" name="Rectangle 3">
            <a:extLst>
              <a:ext uri="{FF2B5EF4-FFF2-40B4-BE49-F238E27FC236}">
                <a16:creationId xmlns:a16="http://schemas.microsoft.com/office/drawing/2014/main" id="{F491A24E-35E9-44C0-9B4C-E0DE80D0115A}"/>
              </a:ext>
            </a:extLst>
          </p:cNvPr>
          <p:cNvSpPr/>
          <p:nvPr/>
        </p:nvSpPr>
        <p:spPr>
          <a:xfrm>
            <a:off x="7299960" y="1416685"/>
            <a:ext cx="4053840" cy="1325563"/>
          </a:xfrm>
          <a:prstGeom prst="rect">
            <a:avLst/>
          </a:prstGeom>
          <a:solidFill>
            <a:srgbClr val="DD1E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Raleway" pitchFamily="2" charset="0"/>
              </a:rPr>
              <a:t>Our Building Reps</a:t>
            </a:r>
          </a:p>
        </p:txBody>
      </p:sp>
      <p:pic>
        <p:nvPicPr>
          <p:cNvPr id="6" name="Picture 5" descr="A picture containing shape&#10;&#10;Description automatically generated">
            <a:extLst>
              <a:ext uri="{FF2B5EF4-FFF2-40B4-BE49-F238E27FC236}">
                <a16:creationId xmlns:a16="http://schemas.microsoft.com/office/drawing/2014/main" id="{1531C85F-83AD-46D8-8E83-D13F8EEA3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440" y="1"/>
            <a:ext cx="1051560" cy="1051560"/>
          </a:xfrm>
          <a:prstGeom prst="rect">
            <a:avLst/>
          </a:prstGeom>
        </p:spPr>
      </p:pic>
      <p:sp>
        <p:nvSpPr>
          <p:cNvPr id="7" name="Rectangle 6">
            <a:extLst>
              <a:ext uri="{FF2B5EF4-FFF2-40B4-BE49-F238E27FC236}">
                <a16:creationId xmlns:a16="http://schemas.microsoft.com/office/drawing/2014/main" id="{85272BB4-4A57-4376-8847-06F439FECFDE}"/>
              </a:ext>
            </a:extLst>
          </p:cNvPr>
          <p:cNvSpPr/>
          <p:nvPr/>
        </p:nvSpPr>
        <p:spPr>
          <a:xfrm>
            <a:off x="7299960" y="3154045"/>
            <a:ext cx="4053840" cy="1325563"/>
          </a:xfrm>
          <a:prstGeom prst="rect">
            <a:avLst/>
          </a:prstGeom>
          <a:solidFill>
            <a:srgbClr val="AC00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Raleway" pitchFamily="2" charset="0"/>
              </a:rPr>
              <a:t>Our FAC</a:t>
            </a:r>
          </a:p>
        </p:txBody>
      </p:sp>
      <p:sp>
        <p:nvSpPr>
          <p:cNvPr id="8" name="Rectangle 7">
            <a:extLst>
              <a:ext uri="{FF2B5EF4-FFF2-40B4-BE49-F238E27FC236}">
                <a16:creationId xmlns:a16="http://schemas.microsoft.com/office/drawing/2014/main" id="{F3235F3C-F7F3-44B9-8FD0-0DB1C7F1009C}"/>
              </a:ext>
            </a:extLst>
          </p:cNvPr>
          <p:cNvSpPr/>
          <p:nvPr/>
        </p:nvSpPr>
        <p:spPr>
          <a:xfrm>
            <a:off x="7299960" y="4891405"/>
            <a:ext cx="4053840" cy="1325563"/>
          </a:xfrm>
          <a:prstGeom prst="rect">
            <a:avLst/>
          </a:prstGeom>
          <a:solidFill>
            <a:srgbClr val="FFAA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Raleway" pitchFamily="2" charset="0"/>
              </a:rPr>
              <a:t>Our TAAAC </a:t>
            </a:r>
            <a:r>
              <a:rPr lang="en-US" sz="3600" b="1" dirty="0" err="1">
                <a:latin typeface="Raleway" pitchFamily="2" charset="0"/>
              </a:rPr>
              <a:t>UniServ</a:t>
            </a:r>
            <a:r>
              <a:rPr lang="en-US" sz="3600" b="1" dirty="0">
                <a:latin typeface="Raleway" pitchFamily="2" charset="0"/>
              </a:rPr>
              <a:t> Director</a:t>
            </a:r>
          </a:p>
        </p:txBody>
      </p:sp>
      <p:sp>
        <p:nvSpPr>
          <p:cNvPr id="9" name="Arrow: Down 8">
            <a:extLst>
              <a:ext uri="{FF2B5EF4-FFF2-40B4-BE49-F238E27FC236}">
                <a16:creationId xmlns:a16="http://schemas.microsoft.com/office/drawing/2014/main" id="{7A4DCE4F-13DD-4513-B71C-09C3466BD28F}"/>
              </a:ext>
            </a:extLst>
          </p:cNvPr>
          <p:cNvSpPr/>
          <p:nvPr/>
        </p:nvSpPr>
        <p:spPr>
          <a:xfrm>
            <a:off x="9128760" y="2849880"/>
            <a:ext cx="259080" cy="257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2B63A213-BF18-459C-AEE9-2461874E166F}"/>
              </a:ext>
            </a:extLst>
          </p:cNvPr>
          <p:cNvSpPr/>
          <p:nvPr/>
        </p:nvSpPr>
        <p:spPr>
          <a:xfrm>
            <a:off x="9151620" y="4573906"/>
            <a:ext cx="259080" cy="257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53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543A-6183-4B6C-A42A-244A02FDBFB0}"/>
              </a:ext>
            </a:extLst>
          </p:cNvPr>
          <p:cNvSpPr>
            <a:spLocks noGrp="1"/>
          </p:cNvSpPr>
          <p:nvPr>
            <p:ph type="title"/>
          </p:nvPr>
        </p:nvSpPr>
        <p:spPr>
          <a:xfrm>
            <a:off x="838200" y="556995"/>
            <a:ext cx="10515600" cy="1133693"/>
          </a:xfrm>
        </p:spPr>
        <p:txBody>
          <a:bodyPr>
            <a:normAutofit/>
          </a:bodyPr>
          <a:lstStyle/>
          <a:p>
            <a:r>
              <a:rPr lang="en-US" sz="5200" dirty="0">
                <a:latin typeface="Raleway Black" pitchFamily="2" charset="0"/>
              </a:rPr>
              <a:t>Save the Date: Budget Season</a:t>
            </a:r>
          </a:p>
        </p:txBody>
      </p:sp>
      <p:graphicFrame>
        <p:nvGraphicFramePr>
          <p:cNvPr id="37" name="Content Placeholder 2">
            <a:extLst>
              <a:ext uri="{FF2B5EF4-FFF2-40B4-BE49-F238E27FC236}">
                <a16:creationId xmlns:a16="http://schemas.microsoft.com/office/drawing/2014/main" id="{C3F72774-97B8-4986-82D3-66920DE0B2B4}"/>
              </a:ext>
            </a:extLst>
          </p:cNvPr>
          <p:cNvGraphicFramePr>
            <a:graphicFrameLocks noGrp="1"/>
          </p:cNvGraphicFramePr>
          <p:nvPr>
            <p:ph idx="1"/>
            <p:extLst>
              <p:ext uri="{D42A27DB-BD31-4B8C-83A1-F6EECF244321}">
                <p14:modId xmlns:p14="http://schemas.microsoft.com/office/powerpoint/2010/main" val="3745397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0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274DB573-110E-420B-8C18-0001F7FD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1283"/>
            <a:ext cx="12192000" cy="7399283"/>
          </a:xfrm>
          <a:prstGeom prst="rect">
            <a:avLst/>
          </a:prstGeom>
        </p:spPr>
      </p:pic>
      <p:sp>
        <p:nvSpPr>
          <p:cNvPr id="4" name="Oval 3">
            <a:extLst>
              <a:ext uri="{FF2B5EF4-FFF2-40B4-BE49-F238E27FC236}">
                <a16:creationId xmlns:a16="http://schemas.microsoft.com/office/drawing/2014/main" id="{C981A4C5-262F-44A1-B078-BF57330D7DBC}"/>
              </a:ext>
            </a:extLst>
          </p:cNvPr>
          <p:cNvSpPr/>
          <p:nvPr/>
        </p:nvSpPr>
        <p:spPr>
          <a:xfrm>
            <a:off x="10469858" y="378667"/>
            <a:ext cx="1386841" cy="138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hape&#10;&#10;Description automatically generated">
            <a:extLst>
              <a:ext uri="{FF2B5EF4-FFF2-40B4-BE49-F238E27FC236}">
                <a16:creationId xmlns:a16="http://schemas.microsoft.com/office/drawing/2014/main" id="{1A16B102-90BE-44E0-A72C-E92DCF6C6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9857" y="378667"/>
            <a:ext cx="1386841" cy="1386841"/>
          </a:xfrm>
          <a:prstGeom prst="rect">
            <a:avLst/>
          </a:prstGeom>
        </p:spPr>
      </p:pic>
    </p:spTree>
    <p:extLst>
      <p:ext uri="{BB962C8B-B14F-4D97-AF65-F5344CB8AC3E}">
        <p14:creationId xmlns:p14="http://schemas.microsoft.com/office/powerpoint/2010/main" val="417685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0142-8B1D-4D5F-85A0-72D09091E517}"/>
              </a:ext>
            </a:extLst>
          </p:cNvPr>
          <p:cNvSpPr>
            <a:spLocks noGrp="1"/>
          </p:cNvSpPr>
          <p:nvPr>
            <p:ph type="title"/>
          </p:nvPr>
        </p:nvSpPr>
        <p:spPr>
          <a:xfrm>
            <a:off x="7061950" y="1783959"/>
            <a:ext cx="4489970" cy="2889114"/>
          </a:xfrm>
        </p:spPr>
        <p:txBody>
          <a:bodyPr vert="horz" lIns="91440" tIns="45720" rIns="91440" bIns="45720" rtlCol="0" anchor="b">
            <a:normAutofit/>
          </a:bodyPr>
          <a:lstStyle/>
          <a:p>
            <a:r>
              <a:rPr lang="en-US" sz="5400" dirty="0">
                <a:latin typeface="Raleway Black" pitchFamily="2" charset="0"/>
              </a:rPr>
              <a:t>Nominations are open</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wearing red shirts&#10;&#10;Description automatically generated with low confidence">
            <a:extLst>
              <a:ext uri="{FF2B5EF4-FFF2-40B4-BE49-F238E27FC236}">
                <a16:creationId xmlns:a16="http://schemas.microsoft.com/office/drawing/2014/main" id="{96C0830C-23D3-4C54-88BF-62776787EF0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990" r="10348"/>
          <a:stretch/>
        </p:blipFill>
        <p:spPr>
          <a:xfrm>
            <a:off x="0" y="-550301"/>
            <a:ext cx="7013201" cy="7408301"/>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Oval 6">
            <a:extLst>
              <a:ext uri="{FF2B5EF4-FFF2-40B4-BE49-F238E27FC236}">
                <a16:creationId xmlns:a16="http://schemas.microsoft.com/office/drawing/2014/main" id="{1B96BD1D-3355-47C4-BCC5-FE319C3C7911}"/>
              </a:ext>
            </a:extLst>
          </p:cNvPr>
          <p:cNvSpPr/>
          <p:nvPr/>
        </p:nvSpPr>
        <p:spPr>
          <a:xfrm>
            <a:off x="10469858" y="378667"/>
            <a:ext cx="1386841" cy="13868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hape&#10;&#10;Description automatically generated">
            <a:extLst>
              <a:ext uri="{FF2B5EF4-FFF2-40B4-BE49-F238E27FC236}">
                <a16:creationId xmlns:a16="http://schemas.microsoft.com/office/drawing/2014/main" id="{2694F066-C926-4454-B635-0A1A71655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2921" y="399120"/>
            <a:ext cx="1386841" cy="1386841"/>
          </a:xfrm>
          <a:prstGeom prst="rect">
            <a:avLst/>
          </a:prstGeom>
        </p:spPr>
      </p:pic>
    </p:spTree>
    <p:extLst>
      <p:ext uri="{BB962C8B-B14F-4D97-AF65-F5344CB8AC3E}">
        <p14:creationId xmlns:p14="http://schemas.microsoft.com/office/powerpoint/2010/main" val="15157578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D9D7D46-6455-4DD4-957D-8FB984D97B37}"/>
              </a:ext>
            </a:extLst>
          </p:cNvPr>
          <p:cNvPicPr>
            <a:picLocks noChangeAspect="1"/>
          </p:cNvPicPr>
          <p:nvPr/>
        </p:nvPicPr>
        <p:blipFill rotWithShape="1">
          <a:blip r:embed="rId3">
            <a:extLst>
              <a:ext uri="{28A0092B-C50C-407E-A947-70E740481C1C}">
                <a14:useLocalDpi xmlns:a14="http://schemas.microsoft.com/office/drawing/2010/main" val="0"/>
              </a:ext>
            </a:extLst>
          </a:blip>
          <a:srcRect l="22543" r="23972" b="1342"/>
          <a:stretch/>
        </p:blipFill>
        <p:spPr>
          <a:xfrm>
            <a:off x="436324" y="401058"/>
            <a:ext cx="4135676" cy="5721446"/>
          </a:xfrm>
          <a:prstGeom prst="rect">
            <a:avLst/>
          </a:prstGeom>
        </p:spPr>
      </p:pic>
      <p:sp>
        <p:nvSpPr>
          <p:cNvPr id="16" name="Rectangle 15">
            <a:extLst>
              <a:ext uri="{FF2B5EF4-FFF2-40B4-BE49-F238E27FC236}">
                <a16:creationId xmlns:a16="http://schemas.microsoft.com/office/drawing/2014/main" id="{47F743CF-657B-4F32-BE6F-6F0F74CC92A1}"/>
              </a:ext>
            </a:extLst>
          </p:cNvPr>
          <p:cNvSpPr/>
          <p:nvPr/>
        </p:nvSpPr>
        <p:spPr>
          <a:xfrm>
            <a:off x="447711" y="378668"/>
            <a:ext cx="4135676" cy="5755382"/>
          </a:xfrm>
          <a:prstGeom prst="rect">
            <a:avLst/>
          </a:prstGeom>
          <a:solidFill>
            <a:schemeClr val="tx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C3C90-9C1C-4122-B1E2-91A4DB6C1A50}"/>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latin typeface="Montserrat Black" panose="00000A00000000000000" pitchFamily="2" charset="0"/>
              </a:rPr>
              <a:t>Health and Safety</a:t>
            </a:r>
          </a:p>
        </p:txBody>
      </p:sp>
      <p:graphicFrame>
        <p:nvGraphicFramePr>
          <p:cNvPr id="18" name="Content Placeholder 2">
            <a:extLst>
              <a:ext uri="{FF2B5EF4-FFF2-40B4-BE49-F238E27FC236}">
                <a16:creationId xmlns:a16="http://schemas.microsoft.com/office/drawing/2014/main" id="{57FF9AA2-3914-4AB0-B33E-1BC7E5C82B97}"/>
              </a:ext>
            </a:extLst>
          </p:cNvPr>
          <p:cNvGraphicFramePr>
            <a:graphicFrameLocks noGrp="1"/>
          </p:cNvGraphicFramePr>
          <p:nvPr>
            <p:ph idx="1"/>
            <p:extLst>
              <p:ext uri="{D42A27DB-BD31-4B8C-83A1-F6EECF244321}">
                <p14:modId xmlns:p14="http://schemas.microsoft.com/office/powerpoint/2010/main" val="386391368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Qr code&#10;&#10;Description automatically generated">
            <a:extLst>
              <a:ext uri="{FF2B5EF4-FFF2-40B4-BE49-F238E27FC236}">
                <a16:creationId xmlns:a16="http://schemas.microsoft.com/office/drawing/2014/main" id="{6A27E1C4-C037-41FE-B822-7DCFEF683D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2197" y="1836252"/>
            <a:ext cx="1272210" cy="1272210"/>
          </a:xfrm>
          <a:prstGeom prst="rect">
            <a:avLst/>
          </a:prstGeom>
        </p:spPr>
      </p:pic>
      <p:pic>
        <p:nvPicPr>
          <p:cNvPr id="9" name="Picture 8" descr="Qr code&#10;&#10;Description automatically generated">
            <a:extLst>
              <a:ext uri="{FF2B5EF4-FFF2-40B4-BE49-F238E27FC236}">
                <a16:creationId xmlns:a16="http://schemas.microsoft.com/office/drawing/2014/main" id="{1984C220-EE73-4211-9652-EA43DE13A8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82198" y="3394210"/>
            <a:ext cx="1272210" cy="1272210"/>
          </a:xfrm>
          <a:prstGeom prst="rect">
            <a:avLst/>
          </a:prstGeom>
        </p:spPr>
      </p:pic>
      <p:pic>
        <p:nvPicPr>
          <p:cNvPr id="11" name="Picture 10" descr="Qr code&#10;&#10;Description automatically generated">
            <a:extLst>
              <a:ext uri="{FF2B5EF4-FFF2-40B4-BE49-F238E27FC236}">
                <a16:creationId xmlns:a16="http://schemas.microsoft.com/office/drawing/2014/main" id="{050E82B5-6B07-404B-9631-173444DE67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2195" y="303591"/>
            <a:ext cx="1272211" cy="1272211"/>
          </a:xfrm>
          <a:prstGeom prst="rect">
            <a:avLst/>
          </a:prstGeom>
        </p:spPr>
      </p:pic>
      <p:sp>
        <p:nvSpPr>
          <p:cNvPr id="19" name="Oval 18">
            <a:extLst>
              <a:ext uri="{FF2B5EF4-FFF2-40B4-BE49-F238E27FC236}">
                <a16:creationId xmlns:a16="http://schemas.microsoft.com/office/drawing/2014/main" id="{BF44A7C8-D286-4E65-8EE4-91B59C94B433}"/>
              </a:ext>
            </a:extLst>
          </p:cNvPr>
          <p:cNvSpPr/>
          <p:nvPr/>
        </p:nvSpPr>
        <p:spPr>
          <a:xfrm>
            <a:off x="10762" y="5314579"/>
            <a:ext cx="1386841" cy="1386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shape&#10;&#10;Description automatically generated">
            <a:extLst>
              <a:ext uri="{FF2B5EF4-FFF2-40B4-BE49-F238E27FC236}">
                <a16:creationId xmlns:a16="http://schemas.microsoft.com/office/drawing/2014/main" id="{AA92EC9E-38DA-49E6-8E72-F2EC05713B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28" y="5314580"/>
            <a:ext cx="1386841" cy="1386841"/>
          </a:xfrm>
          <a:prstGeom prst="rect">
            <a:avLst/>
          </a:prstGeom>
        </p:spPr>
      </p:pic>
    </p:spTree>
    <p:extLst>
      <p:ext uri="{BB962C8B-B14F-4D97-AF65-F5344CB8AC3E}">
        <p14:creationId xmlns:p14="http://schemas.microsoft.com/office/powerpoint/2010/main" val="66504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earing masks&#10;&#10;Description automatically generated with medium confidence">
            <a:extLst>
              <a:ext uri="{FF2B5EF4-FFF2-40B4-BE49-F238E27FC236}">
                <a16:creationId xmlns:a16="http://schemas.microsoft.com/office/drawing/2014/main" id="{FE2185F3-BF9B-4950-BECF-2FA932F4B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72" cy="6858000"/>
          </a:xfrm>
          <a:prstGeom prst="rect">
            <a:avLst/>
          </a:prstGeom>
        </p:spPr>
      </p:pic>
      <p:sp>
        <p:nvSpPr>
          <p:cNvPr id="2" name="Title 1">
            <a:extLst>
              <a:ext uri="{FF2B5EF4-FFF2-40B4-BE49-F238E27FC236}">
                <a16:creationId xmlns:a16="http://schemas.microsoft.com/office/drawing/2014/main" id="{38B6C983-0220-4363-AC0F-B9343981CBB5}"/>
              </a:ext>
            </a:extLst>
          </p:cNvPr>
          <p:cNvSpPr>
            <a:spLocks noGrp="1"/>
          </p:cNvSpPr>
          <p:nvPr>
            <p:ph type="title"/>
          </p:nvPr>
        </p:nvSpPr>
        <p:spPr>
          <a:xfrm>
            <a:off x="1104878" y="378667"/>
            <a:ext cx="10058400" cy="236108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9600" dirty="0">
                <a:solidFill>
                  <a:srgbClr val="FFFFFF"/>
                </a:solidFill>
                <a:latin typeface="Raleway Black" pitchFamily="2" charset="0"/>
              </a:rPr>
              <a:t>Questions?</a:t>
            </a:r>
          </a:p>
        </p:txBody>
      </p:sp>
      <p:sp>
        <p:nvSpPr>
          <p:cNvPr id="4" name="Oval 3">
            <a:extLst>
              <a:ext uri="{FF2B5EF4-FFF2-40B4-BE49-F238E27FC236}">
                <a16:creationId xmlns:a16="http://schemas.microsoft.com/office/drawing/2014/main" id="{F2B8829C-0B44-4001-9D8A-541C948FF124}"/>
              </a:ext>
            </a:extLst>
          </p:cNvPr>
          <p:cNvSpPr/>
          <p:nvPr/>
        </p:nvSpPr>
        <p:spPr>
          <a:xfrm>
            <a:off x="10469858" y="378667"/>
            <a:ext cx="1386841" cy="1386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FBAE4E4A-ADD2-4F62-8D09-59295C43B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292" y="393906"/>
            <a:ext cx="1386841" cy="1386841"/>
          </a:xfrm>
          <a:prstGeom prst="rect">
            <a:avLst/>
          </a:prstGeom>
        </p:spPr>
      </p:pic>
    </p:spTree>
    <p:extLst>
      <p:ext uri="{BB962C8B-B14F-4D97-AF65-F5344CB8AC3E}">
        <p14:creationId xmlns:p14="http://schemas.microsoft.com/office/powerpoint/2010/main" val="51736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ABC2-016E-4DEF-840E-2748499F843A}"/>
              </a:ext>
            </a:extLst>
          </p:cNvPr>
          <p:cNvSpPr>
            <a:spLocks noGrp="1"/>
          </p:cNvSpPr>
          <p:nvPr>
            <p:ph type="title"/>
          </p:nvPr>
        </p:nvSpPr>
        <p:spPr>
          <a:xfrm>
            <a:off x="6940295" y="1396289"/>
            <a:ext cx="4668257" cy="1325563"/>
          </a:xfrm>
        </p:spPr>
        <p:txBody>
          <a:bodyPr vert="horz" lIns="91440" tIns="45720" rIns="91440" bIns="45720" rtlCol="0" anchor="ctr">
            <a:noAutofit/>
          </a:bodyPr>
          <a:lstStyle/>
          <a:p>
            <a:r>
              <a:rPr lang="en-US" sz="4000" kern="1200" dirty="0">
                <a:solidFill>
                  <a:schemeClr val="tx1"/>
                </a:solidFill>
                <a:latin typeface="Raleway Black" pitchFamily="2" charset="0"/>
              </a:rPr>
              <a:t>Make sure you track who attended!</a:t>
            </a:r>
          </a:p>
        </p:txBody>
      </p:sp>
      <p:sp>
        <p:nvSpPr>
          <p:cNvPr id="24" name="Freeform: Shape 2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group of people in red uniforms&#10;&#10;Description automatically generated with low confidence">
            <a:extLst>
              <a:ext uri="{FF2B5EF4-FFF2-40B4-BE49-F238E27FC236}">
                <a16:creationId xmlns:a16="http://schemas.microsoft.com/office/drawing/2014/main" id="{88D31D9A-C8CF-4AAA-8E0C-F2D8602724A8}"/>
              </a:ext>
            </a:extLst>
          </p:cNvPr>
          <p:cNvPicPr>
            <a:picLocks noChangeAspect="1"/>
          </p:cNvPicPr>
          <p:nvPr/>
        </p:nvPicPr>
        <p:blipFill rotWithShape="1">
          <a:blip r:embed="rId3">
            <a:extLst>
              <a:ext uri="{28A0092B-C50C-407E-A947-70E740481C1C}">
                <a14:useLocalDpi xmlns:a14="http://schemas.microsoft.com/office/drawing/2010/main" val="0"/>
              </a:ext>
            </a:extLst>
          </a:blip>
          <a:srcRect t="23570" r="-2" b="30179"/>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9" name="Picture 18" descr="A group of people posing for a photo outside&#10;&#10;Description automatically generated with medium confidence">
            <a:extLst>
              <a:ext uri="{FF2B5EF4-FFF2-40B4-BE49-F238E27FC236}">
                <a16:creationId xmlns:a16="http://schemas.microsoft.com/office/drawing/2014/main" id="{A91582F6-EF38-41A6-9619-CA7E8DBB1A2E}"/>
              </a:ext>
            </a:extLst>
          </p:cNvPr>
          <p:cNvPicPr>
            <a:picLocks noChangeAspect="1"/>
          </p:cNvPicPr>
          <p:nvPr/>
        </p:nvPicPr>
        <p:blipFill rotWithShape="1">
          <a:blip r:embed="rId4">
            <a:extLst>
              <a:ext uri="{28A0092B-C50C-407E-A947-70E740481C1C}">
                <a14:useLocalDpi xmlns:a14="http://schemas.microsoft.com/office/drawing/2010/main" val="0"/>
              </a:ext>
            </a:extLst>
          </a:blip>
          <a:srcRect l="12038" r="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6" descr="A group of people standing outside&#10;&#10;Description automatically generated with low confidence">
            <a:extLst>
              <a:ext uri="{FF2B5EF4-FFF2-40B4-BE49-F238E27FC236}">
                <a16:creationId xmlns:a16="http://schemas.microsoft.com/office/drawing/2014/main" id="{8F8DAA40-9EA2-4E55-98E1-70F08E25079D}"/>
              </a:ext>
            </a:extLst>
          </p:cNvPr>
          <p:cNvPicPr>
            <a:picLocks noChangeAspect="1"/>
          </p:cNvPicPr>
          <p:nvPr/>
        </p:nvPicPr>
        <p:blipFill rotWithShape="1">
          <a:blip r:embed="rId5">
            <a:extLst>
              <a:ext uri="{28A0092B-C50C-407E-A947-70E740481C1C}">
                <a14:useLocalDpi xmlns:a14="http://schemas.microsoft.com/office/drawing/2010/main" val="0"/>
              </a:ext>
            </a:extLst>
          </a:blip>
          <a:srcRect l="11693" r="5575" b="-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6" name="Title 1">
            <a:extLst>
              <a:ext uri="{FF2B5EF4-FFF2-40B4-BE49-F238E27FC236}">
                <a16:creationId xmlns:a16="http://schemas.microsoft.com/office/drawing/2014/main" id="{9BE5F72C-9737-48A4-938B-407D5F475074}"/>
              </a:ext>
            </a:extLst>
          </p:cNvPr>
          <p:cNvSpPr txBox="1">
            <a:spLocks/>
          </p:cNvSpPr>
          <p:nvPr/>
        </p:nvSpPr>
        <p:spPr>
          <a:xfrm>
            <a:off x="6940296" y="2871982"/>
            <a:ext cx="4668256" cy="318168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800" dirty="0">
                <a:latin typeface="Raleway" pitchFamily="2" charset="0"/>
                <a:ea typeface="+mn-ea"/>
                <a:cs typeface="+mn-cs"/>
              </a:rPr>
              <a:t>Reps who host 10-minute meetings will receive a Panera gift card at the RA to provide food for your next meeting.</a:t>
            </a:r>
          </a:p>
        </p:txBody>
      </p:sp>
      <p:sp>
        <p:nvSpPr>
          <p:cNvPr id="23" name="Oval 22">
            <a:extLst>
              <a:ext uri="{FF2B5EF4-FFF2-40B4-BE49-F238E27FC236}">
                <a16:creationId xmlns:a16="http://schemas.microsoft.com/office/drawing/2014/main" id="{A121501C-392C-40E4-B035-85C1632077E2}"/>
              </a:ext>
            </a:extLst>
          </p:cNvPr>
          <p:cNvSpPr/>
          <p:nvPr/>
        </p:nvSpPr>
        <p:spPr>
          <a:xfrm>
            <a:off x="10454617" y="5350092"/>
            <a:ext cx="1386841" cy="13868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shape&#10;&#10;Description automatically generated">
            <a:extLst>
              <a:ext uri="{FF2B5EF4-FFF2-40B4-BE49-F238E27FC236}">
                <a16:creationId xmlns:a16="http://schemas.microsoft.com/office/drawing/2014/main" id="{EF33C3F9-2B7B-4E86-85A7-F5B0537B9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9857" y="5350093"/>
            <a:ext cx="1386841" cy="1386841"/>
          </a:xfrm>
          <a:prstGeom prst="rect">
            <a:avLst/>
          </a:prstGeom>
        </p:spPr>
      </p:pic>
    </p:spTree>
    <p:extLst>
      <p:ext uri="{BB962C8B-B14F-4D97-AF65-F5344CB8AC3E}">
        <p14:creationId xmlns:p14="http://schemas.microsoft.com/office/powerpoint/2010/main" val="2203109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6"/>
                                        </p:tgtEl>
                                        <p:attrNameLst>
                                          <p:attrName>style.visibility</p:attrName>
                                        </p:attrNameLst>
                                      </p:cBhvr>
                                      <p:to>
                                        <p:strVal val="visible"/>
                                      </p:to>
                                    </p:set>
                                    <p:animEffect transition="in" filter="fade">
                                      <p:cBhvr>
                                        <p:cTn id="10"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5804</TotalTime>
  <Words>674</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Montserrat Black</vt:lpstr>
      <vt:lpstr>Raleway</vt:lpstr>
      <vt:lpstr>Raleway Black</vt:lpstr>
      <vt:lpstr>Office Theme</vt:lpstr>
      <vt:lpstr>December 10-minute Meeting</vt:lpstr>
      <vt:lpstr>Who should I tell if…</vt:lpstr>
      <vt:lpstr>Save the Date: Budget Season</vt:lpstr>
      <vt:lpstr>PowerPoint Presentation</vt:lpstr>
      <vt:lpstr>Nominations are open</vt:lpstr>
      <vt:lpstr>Health and Safety</vt:lpstr>
      <vt:lpstr>Questions?</vt:lpstr>
      <vt:lpstr>Make sure you track who attended!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10-minute Meeting</dc:title>
  <dc:creator>Menas, Amanda [MD]</dc:creator>
  <cp:lastModifiedBy>Menas, Amanda [MD]</cp:lastModifiedBy>
  <cp:revision>20</cp:revision>
  <dcterms:created xsi:type="dcterms:W3CDTF">2021-10-27T17:16:54Z</dcterms:created>
  <dcterms:modified xsi:type="dcterms:W3CDTF">2021-12-07T16:17:24Z</dcterms:modified>
</cp:coreProperties>
</file>